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9"/>
  </p:notesMasterIdLst>
  <p:sldIdLst>
    <p:sldId id="256" r:id="rId5"/>
    <p:sldId id="257" r:id="rId6"/>
    <p:sldId id="262" r:id="rId7"/>
    <p:sldId id="263" r:id="rId8"/>
    <p:sldId id="264" r:id="rId9"/>
    <p:sldId id="265" r:id="rId10"/>
    <p:sldId id="278" r:id="rId11"/>
    <p:sldId id="267" r:id="rId12"/>
    <p:sldId id="266" r:id="rId13"/>
    <p:sldId id="279" r:id="rId14"/>
    <p:sldId id="280" r:id="rId15"/>
    <p:sldId id="289" r:id="rId16"/>
    <p:sldId id="281" r:id="rId17"/>
    <p:sldId id="282" r:id="rId18"/>
    <p:sldId id="283" r:id="rId19"/>
    <p:sldId id="284" r:id="rId20"/>
    <p:sldId id="286" r:id="rId21"/>
    <p:sldId id="290" r:id="rId22"/>
    <p:sldId id="285" r:id="rId23"/>
    <p:sldId id="287" r:id="rId24"/>
    <p:sldId id="288" r:id="rId25"/>
    <p:sldId id="271" r:id="rId26"/>
    <p:sldId id="292" r:id="rId27"/>
    <p:sldId id="291" r:id="rId28"/>
    <p:sldId id="297" r:id="rId29"/>
    <p:sldId id="298" r:id="rId30"/>
    <p:sldId id="299" r:id="rId31"/>
    <p:sldId id="300" r:id="rId32"/>
    <p:sldId id="296" r:id="rId33"/>
    <p:sldId id="301" r:id="rId34"/>
    <p:sldId id="272" r:id="rId35"/>
    <p:sldId id="273" r:id="rId36"/>
    <p:sldId id="302" r:id="rId37"/>
    <p:sldId id="303" r:id="rId3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7D0"/>
    <a:srgbClr val="66CCFF"/>
    <a:srgbClr val="0F80FF"/>
    <a:srgbClr val="DBF3FF"/>
    <a:srgbClr val="063F80"/>
    <a:srgbClr val="D77D01"/>
    <a:srgbClr val="EE8B02"/>
    <a:srgbClr val="074080"/>
    <a:srgbClr val="EE7807"/>
    <a:srgbClr val="FD80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6" d="100"/>
          <a:sy n="46" d="100"/>
        </p:scale>
        <p:origin x="228" y="64"/>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5322530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1.xml"/><Relationship Id="rId6" Type="http://schemas.microsoft.com/office/2007/relationships/hdphoto" Target="../media/hdphoto6.wdp"/><Relationship Id="rId5" Type="http://schemas.openxmlformats.org/officeDocument/2006/relationships/image" Target="../media/image15.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1.xml"/><Relationship Id="rId6" Type="http://schemas.microsoft.com/office/2007/relationships/hdphoto" Target="../media/hdphoto6.wdp"/><Relationship Id="rId5" Type="http://schemas.openxmlformats.org/officeDocument/2006/relationships/image" Target="../media/image15.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1.xml"/><Relationship Id="rId6" Type="http://schemas.microsoft.com/office/2007/relationships/hdphoto" Target="../media/hdphoto4.wdp"/><Relationship Id="rId5" Type="http://schemas.openxmlformats.org/officeDocument/2006/relationships/image" Target="../media/image9.png"/><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1.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1.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1.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1.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12"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1.xml"/><Relationship Id="rId6" Type="http://schemas.openxmlformats.org/officeDocument/2006/relationships/image" Target="../media/image7.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1.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1.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1.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YM-Title-slide.jpg" descr="IYM-Title-slide.jpg"/>
          <p:cNvPicPr>
            <a:picLocks noGrp="1" noChangeAspect="1"/>
          </p:cNvPicPr>
          <p:nvPr>
            <p:ph type="pic" idx="21"/>
          </p:nvPr>
        </p:nvPicPr>
        <p:blipFill>
          <a:blip r:embed="rId2"/>
          <a:srcRect/>
          <a:stretch>
            <a:fillRect/>
          </a:stretch>
        </p:blipFill>
        <p:spPr>
          <a:xfrm>
            <a:off x="0" y="0"/>
            <a:ext cx="24384000" cy="137160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6" y="-39685"/>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4" name="Title 1"/>
          <p:cNvSpPr txBox="1">
            <a:spLocks/>
          </p:cNvSpPr>
          <p:nvPr/>
        </p:nvSpPr>
        <p:spPr>
          <a:xfrm>
            <a:off x="386291" y="992885"/>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BE PREPARED</a:t>
            </a:r>
            <a:endParaRPr lang="en-US" sz="9600" dirty="0">
              <a:solidFill>
                <a:srgbClr val="D77D01"/>
              </a:solidFill>
            </a:endParaRPr>
          </a:p>
        </p:txBody>
      </p:sp>
      <p:sp>
        <p:nvSpPr>
          <p:cNvPr id="11" name="Rounded Rectangle 10"/>
          <p:cNvSpPr/>
          <p:nvPr/>
        </p:nvSpPr>
        <p:spPr>
          <a:xfrm>
            <a:off x="2143213" y="3373195"/>
            <a:ext cx="9128496" cy="8373453"/>
          </a:xfrm>
          <a:prstGeom prst="roundRect">
            <a:avLst/>
          </a:prstGeom>
          <a:solidFill>
            <a:srgbClr val="D77D01">
              <a:alpha val="69000"/>
            </a:srgbClr>
          </a:solidFill>
          <a:ln w="76200" cap="flat" cmpd="sng">
            <a:solidFill>
              <a:srgbClr val="063F8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2" name="TextBox 11"/>
          <p:cNvSpPr txBox="1"/>
          <p:nvPr/>
        </p:nvSpPr>
        <p:spPr>
          <a:xfrm>
            <a:off x="3575034" y="3788131"/>
            <a:ext cx="7260095"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6000" b="0" dirty="0"/>
              <a:t>You’ll probably forget some things and make a few mistakes along the way; everyone does. They’ll be fixed, and you’ll have learned new lessons!</a:t>
            </a:r>
            <a:endParaRPr kumimoji="0" lang="en-US" sz="6000" b="1" i="0" u="none" strike="noStrike" cap="none" spc="0" normalizeH="0" baseline="0" dirty="0">
              <a:ln>
                <a:noFill/>
              </a:ln>
              <a:solidFill>
                <a:srgbClr val="000000"/>
              </a:solidFill>
              <a:effectLst/>
              <a:uFillTx/>
              <a:sym typeface="Helvetica Neue"/>
            </a:endParaRPr>
          </a:p>
        </p:txBody>
      </p:sp>
      <p:sp>
        <p:nvSpPr>
          <p:cNvPr id="13" name="TextBox 12"/>
          <p:cNvSpPr txBox="1"/>
          <p:nvPr/>
        </p:nvSpPr>
        <p:spPr>
          <a:xfrm>
            <a:off x="15280309" y="3904673"/>
            <a:ext cx="7699690"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i="1" dirty="0"/>
              <a:t>“Careful planning puts you ahead in the long run; hurry and scurry puts you further behind.” </a:t>
            </a:r>
          </a:p>
          <a:p>
            <a:pPr algn="l"/>
            <a:r>
              <a:rPr lang="en-US" sz="4800" i="1" dirty="0"/>
              <a:t>Proverbs 21:5 </a:t>
            </a:r>
            <a:endParaRPr kumimoji="0" lang="en-US" sz="4800" b="1" i="1" u="none" strike="noStrike" cap="none" spc="0" normalizeH="0" baseline="0" dirty="0">
              <a:ln>
                <a:noFill/>
              </a:ln>
              <a:solidFill>
                <a:srgbClr val="000000"/>
              </a:solidFill>
              <a:effectLst/>
              <a:uFillTx/>
              <a:sym typeface="Helvetica Neue"/>
            </a:endParaRPr>
          </a:p>
        </p:txBody>
      </p:sp>
      <p:sp>
        <p:nvSpPr>
          <p:cNvPr id="19" name="TextBox 18"/>
          <p:cNvSpPr txBox="1"/>
          <p:nvPr/>
        </p:nvSpPr>
        <p:spPr>
          <a:xfrm>
            <a:off x="12184556" y="8140744"/>
            <a:ext cx="8175960"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i="1" dirty="0"/>
              <a:t>Jesus said, “God will help you deal with whatever hard things come up...” </a:t>
            </a:r>
          </a:p>
          <a:p>
            <a:pPr algn="l"/>
            <a:r>
              <a:rPr lang="en-US" sz="4800" i="1" dirty="0"/>
              <a:t>Matthew 6:34b </a:t>
            </a:r>
          </a:p>
        </p:txBody>
      </p:sp>
      <p:pic>
        <p:nvPicPr>
          <p:cNvPr id="15" name="Picture 14" descr="Lydia.png"/>
          <p:cNvPicPr>
            <a:picLocks noChangeAspect="1"/>
          </p:cNvPicPr>
          <p:nvPr/>
        </p:nvPicPr>
        <p:blipFill>
          <a:blip r:embed="rId3">
            <a:extLst>
              <a:ext uri="{BEBA8EAE-BF5A-486C-A8C5-ECC9F3942E4B}">
                <a14:imgProps xmlns:a14="http://schemas.microsoft.com/office/drawing/2010/main">
                  <a14:imgLayer r:embed="rId4">
                    <a14:imgEffect>
                      <a14:backgroundRemoval t="2372" b="97036" l="0" r="98361">
                        <a14:foregroundMark x1="50000" y1="16008" x2="50000" y2="16008"/>
                      </a14:backgroundRemoval>
                    </a14:imgEffect>
                  </a14:imgLayer>
                </a14:imgProps>
              </a:ext>
              <a:ext uri="{28A0092B-C50C-407E-A947-70E740481C1C}">
                <a14:useLocalDpi xmlns:a14="http://schemas.microsoft.com/office/drawing/2010/main" val="0"/>
              </a:ext>
            </a:extLst>
          </a:blip>
          <a:stretch>
            <a:fillRect/>
          </a:stretch>
        </p:blipFill>
        <p:spPr>
          <a:xfrm>
            <a:off x="226475" y="5952698"/>
            <a:ext cx="3266168" cy="6773280"/>
          </a:xfrm>
          <a:prstGeom prst="rect">
            <a:avLst/>
          </a:prstGeom>
        </p:spPr>
      </p:pic>
      <p:pic>
        <p:nvPicPr>
          <p:cNvPr id="17" name="Picture 16" descr="Crown.png"/>
          <p:cNvPicPr/>
          <p:nvPr/>
        </p:nvPicPr>
        <p:blipFill rotWithShape="1">
          <a:blip r:embed="rId5">
            <a:alphaModFix/>
            <a:extLst>
              <a:ext uri="{BEBA8EAE-BF5A-486C-A8C5-ECC9F3942E4B}">
                <a14:imgProps xmlns:a14="http://schemas.microsoft.com/office/drawing/2010/main">
                  <a14:imgLayer r:embed="rId6">
                    <a14:imgEffect>
                      <a14:backgroundRemoval t="1852" b="99074" l="794" r="98413"/>
                    </a14:imgEffect>
                  </a14:imgLayer>
                </a14:imgProps>
              </a:ext>
              <a:ext uri="{28A0092B-C50C-407E-A947-70E740481C1C}">
                <a14:useLocalDpi xmlns:a14="http://schemas.microsoft.com/office/drawing/2010/main" val="0"/>
              </a:ext>
            </a:extLst>
          </a:blip>
          <a:srcRect t="1357" b="654"/>
          <a:stretch/>
        </p:blipFill>
        <p:spPr bwMode="auto">
          <a:xfrm>
            <a:off x="11747978" y="4206571"/>
            <a:ext cx="3532330" cy="3005625"/>
          </a:xfrm>
          <a:prstGeom prst="rect">
            <a:avLst/>
          </a:prstGeom>
          <a:ln>
            <a:noFill/>
          </a:ln>
          <a:extLst>
            <a:ext uri="{53640926-AAD7-44d8-BBD7-CCE9431645EC}">
              <a14:shadowObscured xmlns="" xmlns:a14="http://schemas.microsoft.com/office/drawing/2010/main"/>
            </a:ext>
            <a:ext uri="{C572A759-6A51-4108-AA02-DFA0A04FC94B}">
              <ma14:wrappingTextBoxFlag xmlns="" xmlns:ma14="http://schemas.microsoft.com/office/mac/drawingml/2011/main" val="1"/>
            </a:ext>
          </a:extLst>
        </p:spPr>
      </p:pic>
      <p:pic>
        <p:nvPicPr>
          <p:cNvPr id="21" name="Picture 20" descr="Cross.png"/>
          <p:cNvPicPr/>
          <p:nvPr/>
        </p:nvPicPr>
        <p:blipFill>
          <a:blip r:embed="rId7">
            <a:alphaModFix/>
            <a:extLst>
              <a:ext uri="{BEBA8EAE-BF5A-486C-A8C5-ECC9F3942E4B}">
                <a14:imgProps xmlns:a14="http://schemas.microsoft.com/office/drawing/2010/main">
                  <a14:imgLayer r:embed="rId8">
                    <a14:imgEffect>
                      <a14:backgroundRemoval t="1370" b="88356" l="943" r="97170">
                        <a14:foregroundMark x1="58491" y1="8904" x2="58491" y2="8904"/>
                        <a14:foregroundMark x1="50943" y1="7534" x2="50943" y2="7534"/>
                        <a14:foregroundMark x1="35849" y1="6164" x2="35849" y2="6164"/>
                      </a14:backgroundRemoval>
                    </a14:imgEffect>
                  </a14:imgLayer>
                </a14:imgProps>
              </a:ext>
              <a:ext uri="{28A0092B-C50C-407E-A947-70E740481C1C}">
                <a14:useLocalDpi xmlns:a14="http://schemas.microsoft.com/office/drawing/2010/main" val="0"/>
              </a:ext>
            </a:extLst>
          </a:blip>
          <a:stretch>
            <a:fillRect/>
          </a:stretch>
        </p:blipFill>
        <p:spPr>
          <a:xfrm>
            <a:off x="19923937" y="7685732"/>
            <a:ext cx="2817928" cy="3822806"/>
          </a:xfrm>
          <a:prstGeom prst="rect">
            <a:avLst/>
          </a:prstGeom>
        </p:spPr>
      </p:pic>
    </p:spTree>
    <p:extLst>
      <p:ext uri="{BB962C8B-B14F-4D97-AF65-F5344CB8AC3E}">
        <p14:creationId xmlns:p14="http://schemas.microsoft.com/office/powerpoint/2010/main" val="18937331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4" name="Title 1"/>
          <p:cNvSpPr txBox="1">
            <a:spLocks/>
          </p:cNvSpPr>
          <p:nvPr/>
        </p:nvSpPr>
        <p:spPr>
          <a:xfrm>
            <a:off x="346602" y="1072255"/>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BE PREPARED</a:t>
            </a:r>
            <a:endParaRPr lang="en-US" sz="9600" dirty="0">
              <a:solidFill>
                <a:srgbClr val="D77D01"/>
              </a:solidFill>
            </a:endParaRPr>
          </a:p>
        </p:txBody>
      </p:sp>
      <p:pic>
        <p:nvPicPr>
          <p:cNvPr id="8" name="Picture Placeholder 4" descr="shutterstock_186978098.jpg"/>
          <p:cNvPicPr>
            <a:picLocks noChangeAspect="1"/>
          </p:cNvPicPr>
          <p:nvPr/>
        </p:nvPicPr>
        <p:blipFill rotWithShape="1">
          <a:blip r:embed="rId3" cstate="print">
            <a:extLst>
              <a:ext uri="{28A0092B-C50C-407E-A947-70E740481C1C}">
                <a14:useLocalDpi xmlns:a14="http://schemas.microsoft.com/office/drawing/2010/main" val="0"/>
              </a:ext>
            </a:extLst>
          </a:blip>
          <a:srcRect l="20940" t="21629" r="21472" b="23105"/>
          <a:stretch/>
        </p:blipFill>
        <p:spPr>
          <a:xfrm>
            <a:off x="3150177" y="3452565"/>
            <a:ext cx="8477308" cy="8135348"/>
          </a:xfrm>
          <a:prstGeom prst="rect">
            <a:avLst/>
          </a:prstGeom>
          <a:ln w="12700">
            <a:miter lim="400000"/>
          </a:ln>
          <a:extLst>
            <a:ext uri="{C572A759-6A51-4108-AA02-DFA0A04FC94B}">
              <ma14:wrappingTextBoxFlag xmlns="" xmlns:ma14="http://schemas.microsoft.com/office/mac/drawingml/2011/main" val="1"/>
            </a:ext>
          </a:extLst>
        </p:spPr>
      </p:pic>
      <p:pic>
        <p:nvPicPr>
          <p:cNvPr id="10" name="Picture 9" descr="Pencil; shutterstock_18055118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74941" y="3452565"/>
            <a:ext cx="8201533" cy="8201533"/>
          </a:xfrm>
          <a:prstGeom prst="rect">
            <a:avLst/>
          </a:prstGeom>
        </p:spPr>
      </p:pic>
    </p:spTree>
    <p:extLst>
      <p:ext uri="{BB962C8B-B14F-4D97-AF65-F5344CB8AC3E}">
        <p14:creationId xmlns:p14="http://schemas.microsoft.com/office/powerpoint/2010/main" val="89277273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4" name="Title 1"/>
          <p:cNvSpPr txBox="1">
            <a:spLocks/>
          </p:cNvSpPr>
          <p:nvPr/>
        </p:nvSpPr>
        <p:spPr>
          <a:xfrm>
            <a:off x="-209046" y="856720"/>
            <a:ext cx="18069150"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11000" dirty="0">
                <a:solidFill>
                  <a:srgbClr val="D77D01"/>
                </a:solidFill>
                <a:latin typeface="Abadi MT Condensed Extra Bold"/>
                <a:cs typeface="Abadi MT Condensed Extra Bold"/>
              </a:rPr>
              <a:t>HOW GOOD IS YOUR MEMORY?</a:t>
            </a:r>
            <a:endParaRPr lang="en-US" sz="11000" dirty="0">
              <a:solidFill>
                <a:srgbClr val="D77D01"/>
              </a:solidFill>
            </a:endParaRPr>
          </a:p>
        </p:txBody>
      </p:sp>
      <p:pic>
        <p:nvPicPr>
          <p:cNvPr id="7" name="Picture Placeholder 6" descr="G compendium.png"/>
          <p:cNvPicPr>
            <a:picLocks noGrp="1" noChangeAspect="1"/>
          </p:cNvPicPr>
          <p:nvPr>
            <p:ph type="pic" idx="21"/>
          </p:nvPr>
        </p:nvPicPr>
        <p:blipFill rotWithShape="1">
          <a:blip r:embed="rId3">
            <a:extLst>
              <a:ext uri="{28A0092B-C50C-407E-A947-70E740481C1C}">
                <a14:useLocalDpi xmlns:a14="http://schemas.microsoft.com/office/drawing/2010/main" val="0"/>
              </a:ext>
            </a:extLst>
          </a:blip>
          <a:srcRect l="197" r="306"/>
          <a:stretch/>
        </p:blipFill>
        <p:spPr>
          <a:xfrm>
            <a:off x="2785674" y="4191153"/>
            <a:ext cx="17647650" cy="7915428"/>
          </a:xfrm>
        </p:spPr>
      </p:pic>
    </p:spTree>
    <p:extLst>
      <p:ext uri="{BB962C8B-B14F-4D97-AF65-F5344CB8AC3E}">
        <p14:creationId xmlns:p14="http://schemas.microsoft.com/office/powerpoint/2010/main" val="202240843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4" name="Title 1"/>
          <p:cNvSpPr txBox="1">
            <a:spLocks/>
          </p:cNvSpPr>
          <p:nvPr/>
        </p:nvSpPr>
        <p:spPr>
          <a:xfrm>
            <a:off x="386291" y="992885"/>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YOU AND OTHERS</a:t>
            </a:r>
            <a:endParaRPr lang="en-US" sz="9600" dirty="0">
              <a:solidFill>
                <a:srgbClr val="D77D01"/>
              </a:solidFill>
            </a:endParaRPr>
          </a:p>
        </p:txBody>
      </p:sp>
      <p:sp>
        <p:nvSpPr>
          <p:cNvPr id="16" name="Content Placeholder 2"/>
          <p:cNvSpPr txBox="1">
            <a:spLocks/>
          </p:cNvSpPr>
          <p:nvPr/>
        </p:nvSpPr>
        <p:spPr>
          <a:xfrm>
            <a:off x="1439344" y="4964166"/>
            <a:ext cx="11387656"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635000" lvl="1" indent="0">
              <a:spcBef>
                <a:spcPts val="3500"/>
              </a:spcBef>
              <a:buNone/>
            </a:pPr>
            <a:endParaRPr lang="en-US" sz="6600" b="1" dirty="0">
              <a:solidFill>
                <a:srgbClr val="074080"/>
              </a:solidFill>
            </a:endParaRPr>
          </a:p>
        </p:txBody>
      </p:sp>
      <p:sp>
        <p:nvSpPr>
          <p:cNvPr id="12" name="Content Placeholder 2"/>
          <p:cNvSpPr txBox="1">
            <a:spLocks/>
          </p:cNvSpPr>
          <p:nvPr/>
        </p:nvSpPr>
        <p:spPr>
          <a:xfrm>
            <a:off x="960343" y="2751119"/>
            <a:ext cx="12930847"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465138" indent="169863">
              <a:lnSpc>
                <a:spcPct val="60000"/>
              </a:lnSpc>
              <a:spcBef>
                <a:spcPts val="3500"/>
              </a:spcBef>
              <a:spcAft>
                <a:spcPts val="600"/>
              </a:spcAft>
              <a:buNone/>
            </a:pPr>
            <a:r>
              <a:rPr lang="en-US" sz="6600" b="1" dirty="0">
                <a:solidFill>
                  <a:srgbClr val="074080"/>
                </a:solidFill>
              </a:rPr>
              <a:t>23 We’re all unique!</a:t>
            </a:r>
          </a:p>
          <a:p>
            <a:pPr marL="465138" indent="169863">
              <a:lnSpc>
                <a:spcPct val="60000"/>
              </a:lnSpc>
              <a:spcBef>
                <a:spcPts val="3500"/>
              </a:spcBef>
              <a:spcAft>
                <a:spcPts val="600"/>
              </a:spcAft>
              <a:buNone/>
            </a:pPr>
            <a:r>
              <a:rPr lang="en-US" sz="6600" b="1" dirty="0">
                <a:solidFill>
                  <a:srgbClr val="074080"/>
                </a:solidFill>
              </a:rPr>
              <a:t>22 Friends</a:t>
            </a:r>
          </a:p>
          <a:p>
            <a:pPr marL="635000" lvl="1" indent="0">
              <a:lnSpc>
                <a:spcPct val="60000"/>
              </a:lnSpc>
              <a:spcBef>
                <a:spcPts val="3500"/>
              </a:spcBef>
              <a:buNone/>
            </a:pPr>
            <a:r>
              <a:rPr lang="en-US" sz="6600" b="1" dirty="0">
                <a:solidFill>
                  <a:srgbClr val="074080"/>
                </a:solidFill>
              </a:rPr>
              <a:t>21 Don’t get angry</a:t>
            </a:r>
          </a:p>
          <a:p>
            <a:pPr marL="1785938" lvl="1" indent="-1150938" defTabSz="1706563">
              <a:lnSpc>
                <a:spcPct val="80000"/>
              </a:lnSpc>
              <a:spcBef>
                <a:spcPts val="3500"/>
              </a:spcBef>
              <a:buNone/>
              <a:tabLst>
                <a:tab pos="1706563" algn="l"/>
              </a:tabLst>
            </a:pPr>
            <a:r>
              <a:rPr lang="en-US" sz="6600" b="1" dirty="0">
                <a:solidFill>
                  <a:srgbClr val="074080"/>
                </a:solidFill>
              </a:rPr>
              <a:t>20 Criticism can be a         good thing </a:t>
            </a:r>
          </a:p>
          <a:p>
            <a:pPr marL="635000" lvl="1" indent="0">
              <a:lnSpc>
                <a:spcPct val="60000"/>
              </a:lnSpc>
              <a:spcBef>
                <a:spcPts val="3500"/>
              </a:spcBef>
              <a:buNone/>
            </a:pPr>
            <a:r>
              <a:rPr lang="en-US" sz="6600" b="1" dirty="0">
                <a:solidFill>
                  <a:srgbClr val="074080"/>
                </a:solidFill>
              </a:rPr>
              <a:t>19 Bullying</a:t>
            </a:r>
          </a:p>
          <a:p>
            <a:pPr marL="635000" lvl="1" indent="0">
              <a:lnSpc>
                <a:spcPct val="60000"/>
              </a:lnSpc>
              <a:spcBef>
                <a:spcPts val="3500"/>
              </a:spcBef>
              <a:buNone/>
            </a:pPr>
            <a:r>
              <a:rPr lang="en-US" sz="6600" b="1" dirty="0">
                <a:solidFill>
                  <a:srgbClr val="074080"/>
                </a:solidFill>
              </a:rPr>
              <a:t>18 Laughter</a:t>
            </a:r>
          </a:p>
          <a:p>
            <a:pPr marL="635000" lvl="1" indent="0">
              <a:lnSpc>
                <a:spcPct val="60000"/>
              </a:lnSpc>
              <a:spcBef>
                <a:spcPts val="3500"/>
              </a:spcBef>
              <a:buNone/>
            </a:pPr>
            <a:r>
              <a:rPr lang="en-US" sz="6600" b="1" dirty="0">
                <a:solidFill>
                  <a:srgbClr val="074080"/>
                </a:solidFill>
              </a:rPr>
              <a:t>17 Be grateful </a:t>
            </a:r>
          </a:p>
          <a:p>
            <a:pPr marL="635000" lvl="1" indent="0">
              <a:lnSpc>
                <a:spcPct val="60000"/>
              </a:lnSpc>
              <a:spcBef>
                <a:spcPts val="3500"/>
              </a:spcBef>
              <a:buNone/>
            </a:pPr>
            <a:r>
              <a:rPr lang="en-US" sz="6600" b="1" dirty="0">
                <a:solidFill>
                  <a:srgbClr val="074080"/>
                </a:solidFill>
              </a:rPr>
              <a:t>16 Be kind to others</a:t>
            </a:r>
          </a:p>
          <a:p>
            <a:pPr marL="635000" lvl="1" indent="0">
              <a:lnSpc>
                <a:spcPct val="60000"/>
              </a:lnSpc>
              <a:spcBef>
                <a:spcPts val="3500"/>
              </a:spcBef>
              <a:buNone/>
            </a:pPr>
            <a:r>
              <a:rPr lang="en-US" sz="6600" b="1" dirty="0">
                <a:solidFill>
                  <a:srgbClr val="074080"/>
                </a:solidFill>
              </a:rPr>
              <a:t>15 Parents and guardians</a:t>
            </a:r>
          </a:p>
          <a:p>
            <a:pPr marL="635000" lvl="1" indent="0">
              <a:lnSpc>
                <a:spcPct val="60000"/>
              </a:lnSpc>
              <a:spcBef>
                <a:spcPts val="3500"/>
              </a:spcBef>
              <a:buNone/>
            </a:pPr>
            <a:endParaRPr lang="en-US" sz="6600" b="1" dirty="0">
              <a:solidFill>
                <a:srgbClr val="074080"/>
              </a:solidFill>
            </a:endParaRPr>
          </a:p>
          <a:p>
            <a:pPr marL="635000" lvl="1" indent="0">
              <a:lnSpc>
                <a:spcPct val="60000"/>
              </a:lnSpc>
              <a:spcBef>
                <a:spcPts val="3500"/>
              </a:spcBef>
              <a:buNone/>
            </a:pPr>
            <a:endParaRPr lang="en-US" sz="6600" b="1" dirty="0">
              <a:solidFill>
                <a:srgbClr val="074080"/>
              </a:solidFill>
            </a:endParaRPr>
          </a:p>
          <a:p>
            <a:pPr marL="635000" lvl="1" indent="0">
              <a:lnSpc>
                <a:spcPct val="60000"/>
              </a:lnSpc>
              <a:spcBef>
                <a:spcPts val="3500"/>
              </a:spcBef>
              <a:buNone/>
            </a:pPr>
            <a:endParaRPr lang="en-US" sz="6600" b="1" dirty="0">
              <a:solidFill>
                <a:srgbClr val="074080"/>
              </a:solidFill>
            </a:endParaRPr>
          </a:p>
        </p:txBody>
      </p:sp>
      <p:sp>
        <p:nvSpPr>
          <p:cNvPr id="14" name="Rounded Rectangle 13"/>
          <p:cNvSpPr/>
          <p:nvPr/>
        </p:nvSpPr>
        <p:spPr>
          <a:xfrm>
            <a:off x="12660827" y="3530437"/>
            <a:ext cx="9326940" cy="3890588"/>
          </a:xfrm>
          <a:prstGeom prst="roundRect">
            <a:avLst/>
          </a:prstGeom>
          <a:solidFill>
            <a:srgbClr val="D77D01">
              <a:alpha val="69000"/>
            </a:srgbClr>
          </a:solidFill>
          <a:ln w="76200" cap="flat" cmpd="sng">
            <a:solidFill>
              <a:srgbClr val="063F8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7" name="TextBox 16"/>
          <p:cNvSpPr txBox="1"/>
          <p:nvPr/>
        </p:nvSpPr>
        <p:spPr>
          <a:xfrm>
            <a:off x="13295851" y="3937869"/>
            <a:ext cx="7695004"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6000" b="0" dirty="0"/>
              <a:t>Relax </a:t>
            </a:r>
            <a:r>
              <a:rPr lang="mr-IN" sz="6000" b="0" dirty="0"/>
              <a:t>–</a:t>
            </a:r>
            <a:r>
              <a:rPr lang="en-US" sz="6000" b="0" dirty="0"/>
              <a:t> there are so many ways to make new friends in school.</a:t>
            </a:r>
            <a:endParaRPr kumimoji="0" lang="en-US" sz="6000" b="1" i="0" u="none" strike="noStrike" cap="none" spc="0" normalizeH="0" baseline="0" dirty="0">
              <a:ln>
                <a:noFill/>
              </a:ln>
              <a:solidFill>
                <a:srgbClr val="000000"/>
              </a:solidFill>
              <a:effectLst/>
              <a:uFillTx/>
              <a:sym typeface="Helvetica Neue"/>
            </a:endParaRPr>
          </a:p>
        </p:txBody>
      </p:sp>
      <p:pic>
        <p:nvPicPr>
          <p:cNvPr id="9" name="Picture 8" descr="Lydia.png"/>
          <p:cNvPicPr>
            <a:picLocks noChangeAspect="1"/>
          </p:cNvPicPr>
          <p:nvPr/>
        </p:nvPicPr>
        <p:blipFill>
          <a:blip r:embed="rId3">
            <a:extLst>
              <a:ext uri="{BEBA8EAE-BF5A-486C-A8C5-ECC9F3942E4B}">
                <a14:imgProps xmlns:a14="http://schemas.microsoft.com/office/drawing/2010/main">
                  <a14:imgLayer r:embed="rId4">
                    <a14:imgEffect>
                      <a14:backgroundRemoval t="2372" b="97036" l="0" r="98361">
                        <a14:foregroundMark x1="50000" y1="16008" x2="50000" y2="16008"/>
                      </a14:backgroundRemoval>
                    </a14:imgEffect>
                  </a14:imgLayer>
                </a14:imgProps>
              </a:ext>
              <a:ext uri="{28A0092B-C50C-407E-A947-70E740481C1C}">
                <a14:useLocalDpi xmlns:a14="http://schemas.microsoft.com/office/drawing/2010/main" val="0"/>
              </a:ext>
            </a:extLst>
          </a:blip>
          <a:stretch>
            <a:fillRect/>
          </a:stretch>
        </p:blipFill>
        <p:spPr>
          <a:xfrm>
            <a:off x="20473750" y="3530441"/>
            <a:ext cx="3266168" cy="6773280"/>
          </a:xfrm>
          <a:prstGeom prst="rect">
            <a:avLst/>
          </a:prstGeom>
        </p:spPr>
      </p:pic>
      <p:sp>
        <p:nvSpPr>
          <p:cNvPr id="11" name="TextBox 10"/>
          <p:cNvSpPr txBox="1"/>
          <p:nvPr/>
        </p:nvSpPr>
        <p:spPr>
          <a:xfrm>
            <a:off x="13440953" y="8175080"/>
            <a:ext cx="7033945"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i="1" dirty="0"/>
              <a:t>“A friend loves at all times. They are there to help when trouble comes.” Proverbs 17:17</a:t>
            </a:r>
            <a:endParaRPr kumimoji="0" lang="en-US" sz="4800" b="1" i="1" u="none" strike="noStrike" cap="none" spc="0" normalizeH="0" baseline="0" dirty="0">
              <a:ln>
                <a:noFill/>
              </a:ln>
              <a:solidFill>
                <a:srgbClr val="000000"/>
              </a:solidFill>
              <a:effectLst/>
              <a:uFillTx/>
              <a:sym typeface="Helvetica Neue"/>
            </a:endParaRPr>
          </a:p>
        </p:txBody>
      </p:sp>
      <p:pic>
        <p:nvPicPr>
          <p:cNvPr id="13" name="Picture 12" descr="Crown.png"/>
          <p:cNvPicPr/>
          <p:nvPr/>
        </p:nvPicPr>
        <p:blipFill rotWithShape="1">
          <a:blip r:embed="rId5">
            <a:alphaModFix/>
            <a:extLst>
              <a:ext uri="{BEBA8EAE-BF5A-486C-A8C5-ECC9F3942E4B}">
                <a14:imgProps xmlns:a14="http://schemas.microsoft.com/office/drawing/2010/main">
                  <a14:imgLayer r:embed="rId6">
                    <a14:imgEffect>
                      <a14:backgroundRemoval t="1852" b="99074" l="794" r="98413"/>
                    </a14:imgEffect>
                  </a14:imgLayer>
                </a14:imgProps>
              </a:ext>
              <a:ext uri="{28A0092B-C50C-407E-A947-70E740481C1C}">
                <a14:useLocalDpi xmlns:a14="http://schemas.microsoft.com/office/drawing/2010/main" val="0"/>
              </a:ext>
            </a:extLst>
          </a:blip>
          <a:srcRect t="1357" b="654"/>
          <a:stretch/>
        </p:blipFill>
        <p:spPr bwMode="auto">
          <a:xfrm>
            <a:off x="10047739" y="8121070"/>
            <a:ext cx="3334907" cy="3005625"/>
          </a:xfrm>
          <a:prstGeom prst="rect">
            <a:avLst/>
          </a:prstGeom>
          <a:ln>
            <a:noFill/>
          </a:ln>
          <a:extLst>
            <a:ext uri="{53640926-AAD7-44d8-BBD7-CCE9431645EC}">
              <a14:shadowObscured xmlns="" xmlns:a14="http://schemas.microsoft.com/office/drawing/2010/main"/>
            </a:ex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268456869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6" y="-39685"/>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4" name="Title 1"/>
          <p:cNvSpPr txBox="1">
            <a:spLocks/>
          </p:cNvSpPr>
          <p:nvPr/>
        </p:nvSpPr>
        <p:spPr>
          <a:xfrm>
            <a:off x="386291" y="992885"/>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YOU AND OTHERS</a:t>
            </a:r>
            <a:endParaRPr lang="en-US" sz="9600" dirty="0">
              <a:solidFill>
                <a:srgbClr val="D77D01"/>
              </a:solidFill>
            </a:endParaRPr>
          </a:p>
        </p:txBody>
      </p:sp>
      <p:sp>
        <p:nvSpPr>
          <p:cNvPr id="11" name="Rounded Rectangle 10"/>
          <p:cNvSpPr/>
          <p:nvPr/>
        </p:nvSpPr>
        <p:spPr>
          <a:xfrm>
            <a:off x="2143213" y="3293825"/>
            <a:ext cx="9366630" cy="5714585"/>
          </a:xfrm>
          <a:prstGeom prst="roundRect">
            <a:avLst/>
          </a:prstGeom>
          <a:solidFill>
            <a:srgbClr val="D77D01">
              <a:alpha val="69000"/>
            </a:srgbClr>
          </a:solidFill>
          <a:ln w="76200" cap="flat" cmpd="sng">
            <a:solidFill>
              <a:srgbClr val="063F8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2" name="TextBox 11"/>
          <p:cNvSpPr txBox="1"/>
          <p:nvPr/>
        </p:nvSpPr>
        <p:spPr>
          <a:xfrm>
            <a:off x="4448193" y="3762570"/>
            <a:ext cx="6942582" cy="471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6000" b="0" dirty="0"/>
              <a:t>Friends are important </a:t>
            </a:r>
            <a:r>
              <a:rPr lang="mr-IN" sz="6000" b="0" dirty="0"/>
              <a:t>–</a:t>
            </a:r>
            <a:r>
              <a:rPr lang="en-US" sz="6000" b="0" dirty="0"/>
              <a:t> try to be as good a friends as the ones you’re looking for.</a:t>
            </a:r>
            <a:endParaRPr kumimoji="0" lang="en-US" sz="6000" b="1" i="0" u="none" strike="noStrike" cap="none" spc="0" normalizeH="0" baseline="0" dirty="0">
              <a:ln>
                <a:noFill/>
              </a:ln>
              <a:solidFill>
                <a:srgbClr val="000000"/>
              </a:solidFill>
              <a:effectLst/>
              <a:uFillTx/>
              <a:sym typeface="Helvetica Neue"/>
            </a:endParaRPr>
          </a:p>
        </p:txBody>
      </p:sp>
      <p:sp>
        <p:nvSpPr>
          <p:cNvPr id="19" name="TextBox 18"/>
          <p:cNvSpPr txBox="1"/>
          <p:nvPr/>
        </p:nvSpPr>
        <p:spPr>
          <a:xfrm>
            <a:off x="3949068" y="10507986"/>
            <a:ext cx="18237150"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i="1" dirty="0"/>
              <a:t>Jesus said, “Here is a simple rule of thumb for behavior. Ask yourself what you want people to do for you; then grab the </a:t>
            </a:r>
            <a:r>
              <a:rPr lang="en-US" sz="4800" i="1" dirty="0" err="1"/>
              <a:t>inititative</a:t>
            </a:r>
            <a:r>
              <a:rPr lang="en-US" sz="4800" i="1" dirty="0"/>
              <a:t> and do it for them!” Luke 6:31</a:t>
            </a:r>
          </a:p>
        </p:txBody>
      </p:sp>
      <p:pic>
        <p:nvPicPr>
          <p:cNvPr id="21" name="Picture 20" descr="Cross.png"/>
          <p:cNvPicPr/>
          <p:nvPr/>
        </p:nvPicPr>
        <p:blipFill>
          <a:blip r:embed="rId3">
            <a:alphaModFix/>
            <a:extLst>
              <a:ext uri="{BEBA8EAE-BF5A-486C-A8C5-ECC9F3942E4B}">
                <a14:imgProps xmlns:a14="http://schemas.microsoft.com/office/drawing/2010/main">
                  <a14:imgLayer r:embed="rId4">
                    <a14:imgEffect>
                      <a14:backgroundRemoval t="1370" b="88356" l="943" r="97170">
                        <a14:foregroundMark x1="58491" y1="8904" x2="58491" y2="8904"/>
                        <a14:foregroundMark x1="50943" y1="7534" x2="50943" y2="7534"/>
                        <a14:foregroundMark x1="35849" y1="6164" x2="35849" y2="6164"/>
                      </a14:backgroundRemoval>
                    </a14:imgEffect>
                  </a14:imgLayer>
                </a14:imgProps>
              </a:ext>
              <a:ext uri="{28A0092B-C50C-407E-A947-70E740481C1C}">
                <a14:useLocalDpi xmlns:a14="http://schemas.microsoft.com/office/drawing/2010/main" val="0"/>
              </a:ext>
            </a:extLst>
          </a:blip>
          <a:stretch>
            <a:fillRect/>
          </a:stretch>
        </p:blipFill>
        <p:spPr>
          <a:xfrm>
            <a:off x="1865389" y="10336160"/>
            <a:ext cx="1987469" cy="3037562"/>
          </a:xfrm>
          <a:prstGeom prst="rect">
            <a:avLst/>
          </a:prstGeom>
        </p:spPr>
      </p:pic>
      <p:pic>
        <p:nvPicPr>
          <p:cNvPr id="14" name="Picture 13" descr="Mr Spahr and Asher.png"/>
          <p:cNvPicPr>
            <a:picLocks noChangeAspect="1"/>
          </p:cNvPicPr>
          <p:nvPr/>
        </p:nvPicPr>
        <p:blipFill>
          <a:blip r:embed="rId5">
            <a:extLst>
              <a:ext uri="{BEBA8EAE-BF5A-486C-A8C5-ECC9F3942E4B}">
                <a14:imgProps xmlns:a14="http://schemas.microsoft.com/office/drawing/2010/main">
                  <a14:imgLayer r:embed="rId6">
                    <a14:imgEffect>
                      <a14:backgroundRemoval t="0" b="98273" l="0" r="94828">
                        <a14:foregroundMark x1="41034" y1="44914" x2="41034" y2="44914"/>
                        <a14:foregroundMark x1="43103" y1="34357" x2="43103" y2="34357"/>
                        <a14:foregroundMark x1="40345" y1="23800" x2="40345" y2="23800"/>
                        <a14:foregroundMark x1="47241" y1="47601" x2="47241" y2="47601"/>
                        <a14:foregroundMark x1="37586" y1="90211" x2="37586" y2="90211"/>
                        <a14:foregroundMark x1="57241" y1="89060" x2="57241" y2="89060"/>
                      </a14:backgroundRemoval>
                    </a14:imgEffect>
                  </a14:imgLayer>
                </a14:imgProps>
              </a:ext>
              <a:ext uri="{28A0092B-C50C-407E-A947-70E740481C1C}">
                <a14:useLocalDpi xmlns:a14="http://schemas.microsoft.com/office/drawing/2010/main" val="0"/>
              </a:ext>
            </a:extLst>
          </a:blip>
          <a:stretch>
            <a:fillRect/>
          </a:stretch>
        </p:blipFill>
        <p:spPr>
          <a:xfrm>
            <a:off x="362571" y="3007198"/>
            <a:ext cx="4110635" cy="7384967"/>
          </a:xfrm>
          <a:prstGeom prst="rect">
            <a:avLst/>
          </a:prstGeom>
        </p:spPr>
      </p:pic>
      <p:sp>
        <p:nvSpPr>
          <p:cNvPr id="18" name="Rounded Rectangle 17"/>
          <p:cNvSpPr/>
          <p:nvPr/>
        </p:nvSpPr>
        <p:spPr>
          <a:xfrm>
            <a:off x="12329655" y="3286350"/>
            <a:ext cx="9366630" cy="5714585"/>
          </a:xfrm>
          <a:prstGeom prst="roundRect">
            <a:avLst/>
          </a:prstGeom>
          <a:solidFill>
            <a:srgbClr val="D77D01">
              <a:alpha val="69000"/>
            </a:srgbClr>
          </a:solidFill>
          <a:ln w="76200" cap="flat" cmpd="sng">
            <a:solidFill>
              <a:srgbClr val="063F8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6" name="TextBox 15"/>
          <p:cNvSpPr txBox="1"/>
          <p:nvPr/>
        </p:nvSpPr>
        <p:spPr>
          <a:xfrm>
            <a:off x="12908331" y="3740298"/>
            <a:ext cx="8484105" cy="471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6000" b="0" dirty="0"/>
              <a:t>Be ready to say “NO” to things that are bad for you. They’re just not worth it, no matter how you look at it!</a:t>
            </a:r>
            <a:endParaRPr kumimoji="0" lang="en-US" sz="6000" b="1" i="0" u="none" strike="noStrike" cap="none" spc="0" normalizeH="0" baseline="0" dirty="0">
              <a:ln>
                <a:noFill/>
              </a:ln>
              <a:solidFill>
                <a:srgbClr val="000000"/>
              </a:solidFill>
              <a:effectLst/>
              <a:uFillTx/>
              <a:sym typeface="Helvetica Neue"/>
            </a:endParaRPr>
          </a:p>
        </p:txBody>
      </p:sp>
      <p:pic>
        <p:nvPicPr>
          <p:cNvPr id="20" name="Picture 19" descr="Joel.png"/>
          <p:cNvPicPr>
            <a:picLocks noChangeAspect="1"/>
          </p:cNvPicPr>
          <p:nvPr/>
        </p:nvPicPr>
        <p:blipFill>
          <a:blip r:embed="rId7">
            <a:extLst>
              <a:ext uri="{BEBA8EAE-BF5A-486C-A8C5-ECC9F3942E4B}">
                <a14:imgProps xmlns:a14="http://schemas.microsoft.com/office/drawing/2010/main">
                  <a14:imgLayer r:embed="rId8">
                    <a14:imgEffect>
                      <a14:backgroundRemoval t="2915" b="100000" l="525" r="98163"/>
                    </a14:imgEffect>
                  </a14:imgLayer>
                </a14:imgProps>
              </a:ext>
              <a:ext uri="{28A0092B-C50C-407E-A947-70E740481C1C}">
                <a14:useLocalDpi xmlns:a14="http://schemas.microsoft.com/office/drawing/2010/main" val="0"/>
              </a:ext>
            </a:extLst>
          </a:blip>
          <a:stretch>
            <a:fillRect/>
          </a:stretch>
        </p:blipFill>
        <p:spPr>
          <a:xfrm flipH="1">
            <a:off x="19314109" y="4872965"/>
            <a:ext cx="4684974" cy="5484248"/>
          </a:xfrm>
          <a:prstGeom prst="rect">
            <a:avLst/>
          </a:prstGeom>
        </p:spPr>
      </p:pic>
    </p:spTree>
    <p:extLst>
      <p:ext uri="{BB962C8B-B14F-4D97-AF65-F5344CB8AC3E}">
        <p14:creationId xmlns:p14="http://schemas.microsoft.com/office/powerpoint/2010/main" val="101715221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4" name="Title 1"/>
          <p:cNvSpPr txBox="1">
            <a:spLocks/>
          </p:cNvSpPr>
          <p:nvPr/>
        </p:nvSpPr>
        <p:spPr>
          <a:xfrm>
            <a:off x="465669" y="1270680"/>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YOU AND OTHERS</a:t>
            </a:r>
            <a:endParaRPr lang="en-US" sz="9600" dirty="0">
              <a:solidFill>
                <a:srgbClr val="D77D01"/>
              </a:solidFill>
            </a:endParaRPr>
          </a:p>
        </p:txBody>
      </p:sp>
      <p:pic>
        <p:nvPicPr>
          <p:cNvPr id="8" name="Picture Placeholder 4" descr="shutterstock_186978098.jpg"/>
          <p:cNvPicPr>
            <a:picLocks noChangeAspect="1"/>
          </p:cNvPicPr>
          <p:nvPr/>
        </p:nvPicPr>
        <p:blipFill rotWithShape="1">
          <a:blip r:embed="rId3" cstate="print">
            <a:extLst>
              <a:ext uri="{28A0092B-C50C-407E-A947-70E740481C1C}">
                <a14:useLocalDpi xmlns:a14="http://schemas.microsoft.com/office/drawing/2010/main" val="0"/>
              </a:ext>
            </a:extLst>
          </a:blip>
          <a:srcRect l="20940" t="21629" r="21472" b="23105"/>
          <a:stretch/>
        </p:blipFill>
        <p:spPr>
          <a:xfrm>
            <a:off x="3150177" y="3452565"/>
            <a:ext cx="8477308" cy="8135348"/>
          </a:xfrm>
          <a:prstGeom prst="rect">
            <a:avLst/>
          </a:prstGeom>
          <a:ln w="12700">
            <a:miter lim="400000"/>
          </a:ln>
          <a:extLst>
            <a:ext uri="{C572A759-6A51-4108-AA02-DFA0A04FC94B}">
              <ma14:wrappingTextBoxFlag xmlns="" xmlns:ma14="http://schemas.microsoft.com/office/mac/drawingml/2011/main" val="1"/>
            </a:ext>
          </a:extLst>
        </p:spPr>
      </p:pic>
      <p:pic>
        <p:nvPicPr>
          <p:cNvPr id="10" name="Picture 9" descr="Pencil; shutterstock_18055118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74941" y="3452565"/>
            <a:ext cx="8201533" cy="8201533"/>
          </a:xfrm>
          <a:prstGeom prst="rect">
            <a:avLst/>
          </a:prstGeom>
        </p:spPr>
      </p:pic>
    </p:spTree>
    <p:extLst>
      <p:ext uri="{BB962C8B-B14F-4D97-AF65-F5344CB8AC3E}">
        <p14:creationId xmlns:p14="http://schemas.microsoft.com/office/powerpoint/2010/main" val="377193310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4" name="Title 1"/>
          <p:cNvSpPr txBox="1">
            <a:spLocks/>
          </p:cNvSpPr>
          <p:nvPr/>
        </p:nvSpPr>
        <p:spPr>
          <a:xfrm>
            <a:off x="386291" y="992885"/>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MAKE GOOD CHOICES</a:t>
            </a:r>
            <a:endParaRPr lang="en-US" sz="9600" dirty="0">
              <a:solidFill>
                <a:srgbClr val="D77D01"/>
              </a:solidFill>
            </a:endParaRPr>
          </a:p>
        </p:txBody>
      </p:sp>
      <p:sp>
        <p:nvSpPr>
          <p:cNvPr id="16" name="Content Placeholder 2"/>
          <p:cNvSpPr txBox="1">
            <a:spLocks/>
          </p:cNvSpPr>
          <p:nvPr/>
        </p:nvSpPr>
        <p:spPr>
          <a:xfrm>
            <a:off x="1439344" y="4964166"/>
            <a:ext cx="11387656"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635000" lvl="1" indent="0">
              <a:spcBef>
                <a:spcPts val="3500"/>
              </a:spcBef>
              <a:buNone/>
            </a:pPr>
            <a:endParaRPr lang="en-US" sz="6600" b="1" dirty="0">
              <a:solidFill>
                <a:srgbClr val="074080"/>
              </a:solidFill>
            </a:endParaRPr>
          </a:p>
        </p:txBody>
      </p:sp>
      <p:sp>
        <p:nvSpPr>
          <p:cNvPr id="12" name="Content Placeholder 2"/>
          <p:cNvSpPr txBox="1">
            <a:spLocks/>
          </p:cNvSpPr>
          <p:nvPr/>
        </p:nvSpPr>
        <p:spPr>
          <a:xfrm>
            <a:off x="325319" y="3147969"/>
            <a:ext cx="12930847"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465138" indent="169863">
              <a:lnSpc>
                <a:spcPct val="70000"/>
              </a:lnSpc>
              <a:spcBef>
                <a:spcPts val="3500"/>
              </a:spcBef>
              <a:spcAft>
                <a:spcPts val="600"/>
              </a:spcAft>
              <a:buNone/>
            </a:pPr>
            <a:r>
              <a:rPr lang="en-US" sz="6600" b="1" dirty="0">
                <a:solidFill>
                  <a:srgbClr val="074080"/>
                </a:solidFill>
              </a:rPr>
              <a:t>14 Think before you act</a:t>
            </a:r>
          </a:p>
          <a:p>
            <a:pPr marL="465138" indent="169863">
              <a:lnSpc>
                <a:spcPct val="70000"/>
              </a:lnSpc>
              <a:spcBef>
                <a:spcPts val="3500"/>
              </a:spcBef>
              <a:spcAft>
                <a:spcPts val="600"/>
              </a:spcAft>
              <a:buNone/>
            </a:pPr>
            <a:r>
              <a:rPr lang="en-US" sz="6600" b="1" dirty="0">
                <a:solidFill>
                  <a:srgbClr val="074080"/>
                </a:solidFill>
              </a:rPr>
              <a:t>13 Money</a:t>
            </a:r>
          </a:p>
          <a:p>
            <a:pPr marL="635000" lvl="1" indent="0">
              <a:lnSpc>
                <a:spcPct val="70000"/>
              </a:lnSpc>
              <a:spcBef>
                <a:spcPts val="3500"/>
              </a:spcBef>
              <a:buNone/>
            </a:pPr>
            <a:r>
              <a:rPr lang="en-US" sz="6600" b="1" dirty="0">
                <a:solidFill>
                  <a:srgbClr val="074080"/>
                </a:solidFill>
              </a:rPr>
              <a:t>12 Social networks</a:t>
            </a:r>
          </a:p>
          <a:p>
            <a:pPr marL="1785938" lvl="1" indent="-1150938" defTabSz="1706563">
              <a:lnSpc>
                <a:spcPct val="70000"/>
              </a:lnSpc>
              <a:spcBef>
                <a:spcPts val="3500"/>
              </a:spcBef>
              <a:buNone/>
              <a:tabLst>
                <a:tab pos="1706563" algn="l"/>
              </a:tabLst>
            </a:pPr>
            <a:r>
              <a:rPr lang="en-US" sz="6600" b="1" dirty="0">
                <a:solidFill>
                  <a:srgbClr val="074080"/>
                </a:solidFill>
              </a:rPr>
              <a:t>11 Detention </a:t>
            </a:r>
          </a:p>
          <a:p>
            <a:pPr marL="635000" lvl="1" indent="0">
              <a:lnSpc>
                <a:spcPct val="70000"/>
              </a:lnSpc>
              <a:spcBef>
                <a:spcPts val="3500"/>
              </a:spcBef>
              <a:buNone/>
            </a:pPr>
            <a:r>
              <a:rPr lang="en-US" sz="6600" b="1" dirty="0">
                <a:solidFill>
                  <a:srgbClr val="074080"/>
                </a:solidFill>
              </a:rPr>
              <a:t>10 Choices about friends</a:t>
            </a:r>
          </a:p>
          <a:p>
            <a:pPr marL="635000" lvl="1" indent="0">
              <a:lnSpc>
                <a:spcPct val="70000"/>
              </a:lnSpc>
              <a:spcBef>
                <a:spcPts val="3500"/>
              </a:spcBef>
              <a:buNone/>
            </a:pPr>
            <a:r>
              <a:rPr lang="en-US" sz="6600" b="1" dirty="0">
                <a:solidFill>
                  <a:srgbClr val="074080"/>
                </a:solidFill>
              </a:rPr>
              <a:t>  9 Be ready to learn</a:t>
            </a:r>
          </a:p>
          <a:p>
            <a:pPr marL="635000" lvl="1" indent="0">
              <a:lnSpc>
                <a:spcPct val="70000"/>
              </a:lnSpc>
              <a:spcBef>
                <a:spcPts val="3500"/>
              </a:spcBef>
              <a:buNone/>
            </a:pPr>
            <a:r>
              <a:rPr lang="en-US" sz="6600" b="1" dirty="0">
                <a:solidFill>
                  <a:srgbClr val="074080"/>
                </a:solidFill>
              </a:rPr>
              <a:t>  8 Clubs</a:t>
            </a:r>
          </a:p>
          <a:p>
            <a:pPr marL="635000" lvl="1" indent="0">
              <a:lnSpc>
                <a:spcPct val="70000"/>
              </a:lnSpc>
              <a:spcBef>
                <a:spcPts val="3500"/>
              </a:spcBef>
              <a:buNone/>
            </a:pPr>
            <a:r>
              <a:rPr lang="en-US" sz="6600" b="1" dirty="0">
                <a:solidFill>
                  <a:srgbClr val="074080"/>
                </a:solidFill>
              </a:rPr>
              <a:t>	</a:t>
            </a:r>
          </a:p>
          <a:p>
            <a:pPr marL="635000" lvl="1" indent="0">
              <a:lnSpc>
                <a:spcPct val="70000"/>
              </a:lnSpc>
              <a:spcBef>
                <a:spcPts val="3500"/>
              </a:spcBef>
              <a:buNone/>
            </a:pPr>
            <a:endParaRPr lang="en-US" sz="6600" b="1" dirty="0">
              <a:solidFill>
                <a:srgbClr val="074080"/>
              </a:solidFill>
            </a:endParaRPr>
          </a:p>
          <a:p>
            <a:pPr marL="635000" lvl="1" indent="0">
              <a:lnSpc>
                <a:spcPct val="70000"/>
              </a:lnSpc>
              <a:spcBef>
                <a:spcPts val="3500"/>
              </a:spcBef>
              <a:buNone/>
            </a:pPr>
            <a:endParaRPr lang="en-US" sz="6600" b="1" dirty="0">
              <a:solidFill>
                <a:srgbClr val="074080"/>
              </a:solidFill>
            </a:endParaRPr>
          </a:p>
        </p:txBody>
      </p:sp>
      <p:sp>
        <p:nvSpPr>
          <p:cNvPr id="14" name="Rounded Rectangle 13"/>
          <p:cNvSpPr/>
          <p:nvPr/>
        </p:nvSpPr>
        <p:spPr>
          <a:xfrm>
            <a:off x="12660827" y="3530437"/>
            <a:ext cx="9326940" cy="3890588"/>
          </a:xfrm>
          <a:prstGeom prst="roundRect">
            <a:avLst/>
          </a:prstGeom>
          <a:solidFill>
            <a:srgbClr val="D77D01">
              <a:alpha val="69000"/>
            </a:srgbClr>
          </a:solidFill>
          <a:ln w="76200" cap="flat" cmpd="sng">
            <a:solidFill>
              <a:srgbClr val="063F8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7" name="TextBox 16"/>
          <p:cNvSpPr txBox="1"/>
          <p:nvPr/>
        </p:nvSpPr>
        <p:spPr>
          <a:xfrm>
            <a:off x="13295851" y="3476204"/>
            <a:ext cx="7695004"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6000" b="0" dirty="0"/>
              <a:t>Try new courses and clubs – you may just find new things you like and are good at.</a:t>
            </a:r>
            <a:endParaRPr kumimoji="0" lang="en-US" sz="6000" b="1" i="0" u="none" strike="noStrike" cap="none" spc="0" normalizeH="0" baseline="0" dirty="0">
              <a:ln>
                <a:noFill/>
              </a:ln>
              <a:solidFill>
                <a:srgbClr val="000000"/>
              </a:solidFill>
              <a:effectLst/>
              <a:uFillTx/>
              <a:sym typeface="Helvetica Neue"/>
            </a:endParaRPr>
          </a:p>
        </p:txBody>
      </p:sp>
      <p:sp>
        <p:nvSpPr>
          <p:cNvPr id="11" name="TextBox 10"/>
          <p:cNvSpPr txBox="1"/>
          <p:nvPr/>
        </p:nvSpPr>
        <p:spPr>
          <a:xfrm>
            <a:off x="13679087" y="7751968"/>
            <a:ext cx="7549902"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i="1" dirty="0"/>
              <a:t>“The fear of human opinion disables; trusting in God protects you from that.” Proverbs 29:25 </a:t>
            </a:r>
            <a:endParaRPr kumimoji="0" lang="en-US" sz="4800" b="1" i="1" u="none" strike="noStrike" cap="none" spc="0" normalizeH="0" baseline="0" dirty="0">
              <a:ln>
                <a:noFill/>
              </a:ln>
              <a:solidFill>
                <a:srgbClr val="000000"/>
              </a:solidFill>
              <a:effectLst/>
              <a:uFillTx/>
              <a:sym typeface="Helvetica Neue"/>
            </a:endParaRPr>
          </a:p>
        </p:txBody>
      </p:sp>
      <p:pic>
        <p:nvPicPr>
          <p:cNvPr id="13" name="Picture 12" descr="Crown.png"/>
          <p:cNvPicPr/>
          <p:nvPr/>
        </p:nvPicPr>
        <p:blipFill rotWithShape="1">
          <a:blip r:embed="rId3">
            <a:alphaModFix/>
            <a:extLst>
              <a:ext uri="{BEBA8EAE-BF5A-486C-A8C5-ECC9F3942E4B}">
                <a14:imgProps xmlns:a14="http://schemas.microsoft.com/office/drawing/2010/main">
                  <a14:imgLayer r:embed="rId4">
                    <a14:imgEffect>
                      <a14:backgroundRemoval t="1852" b="99074" l="794" r="98413"/>
                    </a14:imgEffect>
                  </a14:imgLayer>
                </a14:imgProps>
              </a:ext>
              <a:ext uri="{28A0092B-C50C-407E-A947-70E740481C1C}">
                <a14:useLocalDpi xmlns:a14="http://schemas.microsoft.com/office/drawing/2010/main" val="0"/>
              </a:ext>
            </a:extLst>
          </a:blip>
          <a:srcRect t="1357" b="654"/>
          <a:stretch/>
        </p:blipFill>
        <p:spPr bwMode="auto">
          <a:xfrm>
            <a:off x="10953173" y="8083954"/>
            <a:ext cx="2779261" cy="2558717"/>
          </a:xfrm>
          <a:prstGeom prst="rect">
            <a:avLst/>
          </a:prstGeom>
          <a:ln>
            <a:noFill/>
          </a:ln>
          <a:extLst>
            <a:ext uri="{53640926-AAD7-44d8-BBD7-CCE9431645EC}">
              <a14:shadowObscured xmlns="" xmlns:a14="http://schemas.microsoft.com/office/drawing/2010/main"/>
            </a:ext>
            <a:ext uri="{C572A759-6A51-4108-AA02-DFA0A04FC94B}">
              <ma14:wrappingTextBoxFlag xmlns="" xmlns:ma14="http://schemas.microsoft.com/office/mac/drawingml/2011/main" val="1"/>
            </a:ext>
          </a:extLst>
        </p:spPr>
      </p:pic>
      <p:pic>
        <p:nvPicPr>
          <p:cNvPr id="15" name="Picture 14" descr="Miss Williams.png"/>
          <p:cNvPicPr>
            <a:picLocks noChangeAspect="1"/>
          </p:cNvPicPr>
          <p:nvPr/>
        </p:nvPicPr>
        <p:blipFill>
          <a:blip r:embed="rId5">
            <a:extLst>
              <a:ext uri="{BEBA8EAE-BF5A-486C-A8C5-ECC9F3942E4B}">
                <a14:imgProps xmlns:a14="http://schemas.microsoft.com/office/drawing/2010/main">
                  <a14:imgLayer r:embed="rId6">
                    <a14:imgEffect>
                      <a14:backgroundRemoval t="3269" b="99231" l="9845" r="88601">
                        <a14:foregroundMark x1="37306" y1="93269" x2="37306" y2="93269"/>
                        <a14:foregroundMark x1="72021" y1="92885" x2="72021" y2="92885"/>
                        <a14:foregroundMark x1="60622" y1="28077" x2="60622" y2="28077"/>
                        <a14:foregroundMark x1="50259" y1="40769" x2="50259" y2="40769"/>
                        <a14:foregroundMark x1="38342" y1="25000" x2="38342" y2="25000"/>
                        <a14:foregroundMark x1="45078" y1="92308" x2="45078" y2="92308"/>
                        <a14:foregroundMark x1="67358" y1="91731" x2="67358" y2="91731"/>
                        <a14:foregroundMark x1="69430" y1="94038" x2="69430" y2="94038"/>
                        <a14:foregroundMark x1="76166" y1="95192" x2="76166" y2="95192"/>
                      </a14:backgroundRemoval>
                    </a14:imgEffect>
                  </a14:imgLayer>
                </a14:imgProps>
              </a:ext>
              <a:ext uri="{28A0092B-C50C-407E-A947-70E740481C1C}">
                <a14:useLocalDpi xmlns:a14="http://schemas.microsoft.com/office/drawing/2010/main" val="0"/>
              </a:ext>
            </a:extLst>
          </a:blip>
          <a:stretch>
            <a:fillRect/>
          </a:stretch>
        </p:blipFill>
        <p:spPr>
          <a:xfrm>
            <a:off x="20442208" y="2856653"/>
            <a:ext cx="3329252" cy="8970003"/>
          </a:xfrm>
          <a:prstGeom prst="rect">
            <a:avLst/>
          </a:prstGeom>
        </p:spPr>
      </p:pic>
      <p:sp>
        <p:nvSpPr>
          <p:cNvPr id="18" name="TextBox 17"/>
          <p:cNvSpPr txBox="1"/>
          <p:nvPr/>
        </p:nvSpPr>
        <p:spPr>
          <a:xfrm>
            <a:off x="2080898" y="11393855"/>
            <a:ext cx="1429705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i="1" dirty="0"/>
              <a:t>Jesus said, “Those who want to do right more than anything else are happy.” Matthew 5:6 </a:t>
            </a:r>
            <a:endParaRPr kumimoji="0" lang="en-US" sz="4800" b="1" i="1" u="none" strike="noStrike" cap="none" spc="0" normalizeH="0" baseline="0" dirty="0">
              <a:ln>
                <a:noFill/>
              </a:ln>
              <a:solidFill>
                <a:srgbClr val="000000"/>
              </a:solidFill>
              <a:effectLst/>
              <a:uFillTx/>
              <a:sym typeface="Helvetica Neue"/>
            </a:endParaRPr>
          </a:p>
        </p:txBody>
      </p:sp>
      <p:pic>
        <p:nvPicPr>
          <p:cNvPr id="19" name="Picture 18" descr="Cross.png"/>
          <p:cNvPicPr/>
          <p:nvPr/>
        </p:nvPicPr>
        <p:blipFill>
          <a:blip r:embed="rId7">
            <a:alphaModFix/>
            <a:extLst>
              <a:ext uri="{BEBA8EAE-BF5A-486C-A8C5-ECC9F3942E4B}">
                <a14:imgProps xmlns:a14="http://schemas.microsoft.com/office/drawing/2010/main">
                  <a14:imgLayer r:embed="rId8">
                    <a14:imgEffect>
                      <a14:backgroundRemoval t="1370" b="88356" l="943" r="97170">
                        <a14:foregroundMark x1="58491" y1="8904" x2="58491" y2="8904"/>
                        <a14:foregroundMark x1="50943" y1="7534" x2="50943" y2="7534"/>
                        <a14:foregroundMark x1="35849" y1="6164" x2="35849" y2="6164"/>
                      </a14:backgroundRemoval>
                    </a14:imgEffect>
                  </a14:imgLayer>
                </a14:imgProps>
              </a:ext>
              <a:ext uri="{28A0092B-C50C-407E-A947-70E740481C1C}">
                <a14:useLocalDpi xmlns:a14="http://schemas.microsoft.com/office/drawing/2010/main" val="0"/>
              </a:ext>
            </a:extLst>
          </a:blip>
          <a:stretch>
            <a:fillRect/>
          </a:stretch>
        </p:blipFill>
        <p:spPr>
          <a:xfrm>
            <a:off x="15463591" y="10815649"/>
            <a:ext cx="1987469" cy="3037562"/>
          </a:xfrm>
          <a:prstGeom prst="rect">
            <a:avLst/>
          </a:prstGeom>
        </p:spPr>
      </p:pic>
    </p:spTree>
    <p:extLst>
      <p:ext uri="{BB962C8B-B14F-4D97-AF65-F5344CB8AC3E}">
        <p14:creationId xmlns:p14="http://schemas.microsoft.com/office/powerpoint/2010/main" val="331661886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4" name="Title 1"/>
          <p:cNvSpPr txBox="1">
            <a:spLocks/>
          </p:cNvSpPr>
          <p:nvPr/>
        </p:nvSpPr>
        <p:spPr>
          <a:xfrm>
            <a:off x="465669" y="1270680"/>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MAKE GOOD CHOICES</a:t>
            </a:r>
            <a:endParaRPr lang="en-US" sz="9600" dirty="0">
              <a:solidFill>
                <a:srgbClr val="D77D01"/>
              </a:solidFill>
            </a:endParaRPr>
          </a:p>
        </p:txBody>
      </p:sp>
      <p:pic>
        <p:nvPicPr>
          <p:cNvPr id="8" name="Picture Placeholder 4" descr="shutterstock_186978098.jpg"/>
          <p:cNvPicPr>
            <a:picLocks noChangeAspect="1"/>
          </p:cNvPicPr>
          <p:nvPr/>
        </p:nvPicPr>
        <p:blipFill rotWithShape="1">
          <a:blip r:embed="rId3" cstate="print">
            <a:extLst>
              <a:ext uri="{28A0092B-C50C-407E-A947-70E740481C1C}">
                <a14:useLocalDpi xmlns:a14="http://schemas.microsoft.com/office/drawing/2010/main" val="0"/>
              </a:ext>
            </a:extLst>
          </a:blip>
          <a:srcRect l="20940" t="21629" r="21472" b="23105"/>
          <a:stretch/>
        </p:blipFill>
        <p:spPr>
          <a:xfrm>
            <a:off x="3150177" y="3452565"/>
            <a:ext cx="8477308" cy="8135348"/>
          </a:xfrm>
          <a:prstGeom prst="rect">
            <a:avLst/>
          </a:prstGeom>
          <a:ln w="12700">
            <a:miter lim="400000"/>
          </a:ln>
          <a:extLst>
            <a:ext uri="{C572A759-6A51-4108-AA02-DFA0A04FC94B}">
              <ma14:wrappingTextBoxFlag xmlns="" xmlns:ma14="http://schemas.microsoft.com/office/mac/drawingml/2011/main" val="1"/>
            </a:ext>
          </a:extLst>
        </p:spPr>
      </p:pic>
      <p:pic>
        <p:nvPicPr>
          <p:cNvPr id="10" name="Picture 9" descr="Pencil; shutterstock_18055118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74941" y="3452565"/>
            <a:ext cx="8201533" cy="8201533"/>
          </a:xfrm>
          <a:prstGeom prst="rect">
            <a:avLst/>
          </a:prstGeom>
        </p:spPr>
      </p:pic>
    </p:spTree>
    <p:extLst>
      <p:ext uri="{BB962C8B-B14F-4D97-AF65-F5344CB8AC3E}">
        <p14:creationId xmlns:p14="http://schemas.microsoft.com/office/powerpoint/2010/main" val="251420295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4" name="Title 1"/>
          <p:cNvSpPr txBox="1">
            <a:spLocks/>
          </p:cNvSpPr>
          <p:nvPr/>
        </p:nvSpPr>
        <p:spPr>
          <a:xfrm>
            <a:off x="-209046" y="1032566"/>
            <a:ext cx="18069150"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11000" dirty="0">
                <a:solidFill>
                  <a:srgbClr val="D77D01"/>
                </a:solidFill>
                <a:latin typeface="Abadi MT Condensed Extra Bold"/>
                <a:cs typeface="Abadi MT Condensed Extra Bold"/>
              </a:rPr>
              <a:t>IT’S YOUR CHOICE</a:t>
            </a:r>
            <a:endParaRPr lang="en-US" sz="11000" dirty="0">
              <a:solidFill>
                <a:srgbClr val="D77D01"/>
              </a:solidFill>
            </a:endParaRPr>
          </a:p>
        </p:txBody>
      </p:sp>
      <p:pic>
        <p:nvPicPr>
          <p:cNvPr id="7" name="Picture Placeholder 6" descr="G compendium.png"/>
          <p:cNvPicPr>
            <a:picLocks noGrp="1" noChangeAspect="1"/>
          </p:cNvPicPr>
          <p:nvPr>
            <p:ph type="pic" idx="21"/>
          </p:nvPr>
        </p:nvPicPr>
        <p:blipFill rotWithShape="1">
          <a:blip r:embed="rId3">
            <a:extLst>
              <a:ext uri="{28A0092B-C50C-407E-A947-70E740481C1C}">
                <a14:useLocalDpi xmlns:a14="http://schemas.microsoft.com/office/drawing/2010/main" val="0"/>
              </a:ext>
            </a:extLst>
          </a:blip>
          <a:srcRect l="197" r="306"/>
          <a:stretch/>
        </p:blipFill>
        <p:spPr>
          <a:xfrm>
            <a:off x="2698858" y="3440922"/>
            <a:ext cx="18812641" cy="8437957"/>
          </a:xfrm>
        </p:spPr>
      </p:pic>
    </p:spTree>
    <p:extLst>
      <p:ext uri="{BB962C8B-B14F-4D97-AF65-F5344CB8AC3E}">
        <p14:creationId xmlns:p14="http://schemas.microsoft.com/office/powerpoint/2010/main" val="189399848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4" name="Title 1"/>
          <p:cNvSpPr txBox="1">
            <a:spLocks/>
          </p:cNvSpPr>
          <p:nvPr/>
        </p:nvSpPr>
        <p:spPr>
          <a:xfrm>
            <a:off x="386291" y="992885"/>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BE YOU!</a:t>
            </a:r>
            <a:endParaRPr lang="en-US" sz="9600" dirty="0">
              <a:solidFill>
                <a:srgbClr val="D77D01"/>
              </a:solidFill>
            </a:endParaRPr>
          </a:p>
        </p:txBody>
      </p:sp>
      <p:sp>
        <p:nvSpPr>
          <p:cNvPr id="16" name="Content Placeholder 2"/>
          <p:cNvSpPr txBox="1">
            <a:spLocks/>
          </p:cNvSpPr>
          <p:nvPr/>
        </p:nvSpPr>
        <p:spPr>
          <a:xfrm>
            <a:off x="1439344" y="4964166"/>
            <a:ext cx="11387656"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635000" lvl="1" indent="0">
              <a:spcBef>
                <a:spcPts val="3500"/>
              </a:spcBef>
              <a:buNone/>
            </a:pPr>
            <a:endParaRPr lang="en-US" sz="6600" b="1" dirty="0">
              <a:solidFill>
                <a:srgbClr val="074080"/>
              </a:solidFill>
            </a:endParaRPr>
          </a:p>
        </p:txBody>
      </p:sp>
      <p:sp>
        <p:nvSpPr>
          <p:cNvPr id="12" name="Content Placeholder 2"/>
          <p:cNvSpPr txBox="1">
            <a:spLocks/>
          </p:cNvSpPr>
          <p:nvPr/>
        </p:nvSpPr>
        <p:spPr>
          <a:xfrm>
            <a:off x="722209" y="3028914"/>
            <a:ext cx="12930847"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465138" indent="169863">
              <a:lnSpc>
                <a:spcPct val="70000"/>
              </a:lnSpc>
              <a:spcBef>
                <a:spcPts val="3500"/>
              </a:spcBef>
              <a:spcAft>
                <a:spcPts val="600"/>
              </a:spcAft>
              <a:buNone/>
            </a:pPr>
            <a:r>
              <a:rPr lang="en-US" sz="6600" b="1" dirty="0">
                <a:solidFill>
                  <a:srgbClr val="074080"/>
                </a:solidFill>
              </a:rPr>
              <a:t>7 Our bodies</a:t>
            </a:r>
          </a:p>
          <a:p>
            <a:pPr marL="465138" indent="169863">
              <a:lnSpc>
                <a:spcPct val="70000"/>
              </a:lnSpc>
              <a:spcBef>
                <a:spcPts val="3500"/>
              </a:spcBef>
              <a:spcAft>
                <a:spcPts val="600"/>
              </a:spcAft>
              <a:buNone/>
            </a:pPr>
            <a:r>
              <a:rPr lang="en-US" sz="6600" b="1" dirty="0">
                <a:solidFill>
                  <a:srgbClr val="074080"/>
                </a:solidFill>
              </a:rPr>
              <a:t>6 Acne</a:t>
            </a:r>
          </a:p>
          <a:p>
            <a:pPr marL="635000" lvl="1" indent="0">
              <a:lnSpc>
                <a:spcPct val="70000"/>
              </a:lnSpc>
              <a:spcBef>
                <a:spcPts val="3500"/>
              </a:spcBef>
              <a:buNone/>
            </a:pPr>
            <a:r>
              <a:rPr lang="en-US" sz="6600" b="1" dirty="0">
                <a:solidFill>
                  <a:srgbClr val="074080"/>
                </a:solidFill>
              </a:rPr>
              <a:t>5 Exercise and Fitness</a:t>
            </a:r>
          </a:p>
          <a:p>
            <a:pPr marL="1785938" lvl="1" indent="-1150938" defTabSz="1706563">
              <a:lnSpc>
                <a:spcPct val="70000"/>
              </a:lnSpc>
              <a:spcBef>
                <a:spcPts val="3500"/>
              </a:spcBef>
              <a:buNone/>
              <a:tabLst>
                <a:tab pos="1706563" algn="l"/>
              </a:tabLst>
            </a:pPr>
            <a:r>
              <a:rPr lang="en-US" sz="6600" b="1" dirty="0">
                <a:solidFill>
                  <a:srgbClr val="074080"/>
                </a:solidFill>
              </a:rPr>
              <a:t>4 Think before you act </a:t>
            </a:r>
          </a:p>
          <a:p>
            <a:pPr marL="635000" lvl="1" indent="0">
              <a:lnSpc>
                <a:spcPct val="70000"/>
              </a:lnSpc>
              <a:spcBef>
                <a:spcPts val="3500"/>
              </a:spcBef>
              <a:buNone/>
            </a:pPr>
            <a:r>
              <a:rPr lang="en-US" sz="6600" b="1" dirty="0">
                <a:solidFill>
                  <a:srgbClr val="074080"/>
                </a:solidFill>
              </a:rPr>
              <a:t>3 </a:t>
            </a:r>
            <a:r>
              <a:rPr lang="en-US" sz="6600" b="1" dirty="0" err="1">
                <a:solidFill>
                  <a:srgbClr val="074080"/>
                </a:solidFill>
              </a:rPr>
              <a:t>Lonliness</a:t>
            </a:r>
            <a:endParaRPr lang="en-US" sz="6600" b="1" dirty="0">
              <a:solidFill>
                <a:srgbClr val="074080"/>
              </a:solidFill>
            </a:endParaRPr>
          </a:p>
          <a:p>
            <a:pPr marL="635000" lvl="1" indent="0">
              <a:lnSpc>
                <a:spcPct val="70000"/>
              </a:lnSpc>
              <a:spcBef>
                <a:spcPts val="3500"/>
              </a:spcBef>
              <a:buNone/>
            </a:pPr>
            <a:r>
              <a:rPr lang="en-US" sz="6600" b="1" dirty="0">
                <a:solidFill>
                  <a:srgbClr val="074080"/>
                </a:solidFill>
              </a:rPr>
              <a:t>2 Feeling awkward</a:t>
            </a:r>
          </a:p>
          <a:p>
            <a:pPr marL="635000" lvl="1" indent="0">
              <a:lnSpc>
                <a:spcPct val="70000"/>
              </a:lnSpc>
              <a:spcBef>
                <a:spcPts val="3500"/>
              </a:spcBef>
              <a:buNone/>
            </a:pPr>
            <a:r>
              <a:rPr lang="en-US" sz="6600" b="1" dirty="0">
                <a:solidFill>
                  <a:srgbClr val="074080"/>
                </a:solidFill>
              </a:rPr>
              <a:t>1 Be YOU</a:t>
            </a:r>
          </a:p>
          <a:p>
            <a:pPr marL="635000" lvl="1" indent="0">
              <a:lnSpc>
                <a:spcPct val="70000"/>
              </a:lnSpc>
              <a:spcBef>
                <a:spcPts val="3500"/>
              </a:spcBef>
              <a:buNone/>
            </a:pPr>
            <a:r>
              <a:rPr lang="en-US" sz="6600" b="1" dirty="0">
                <a:solidFill>
                  <a:srgbClr val="074080"/>
                </a:solidFill>
              </a:rPr>
              <a:t>	</a:t>
            </a:r>
          </a:p>
          <a:p>
            <a:pPr marL="635000" lvl="1" indent="0">
              <a:lnSpc>
                <a:spcPct val="70000"/>
              </a:lnSpc>
              <a:spcBef>
                <a:spcPts val="3500"/>
              </a:spcBef>
              <a:buNone/>
            </a:pPr>
            <a:endParaRPr lang="en-US" sz="6600" b="1" dirty="0">
              <a:solidFill>
                <a:srgbClr val="074080"/>
              </a:solidFill>
            </a:endParaRPr>
          </a:p>
          <a:p>
            <a:pPr marL="635000" lvl="1" indent="0">
              <a:lnSpc>
                <a:spcPct val="70000"/>
              </a:lnSpc>
              <a:spcBef>
                <a:spcPts val="3500"/>
              </a:spcBef>
              <a:buNone/>
            </a:pPr>
            <a:endParaRPr lang="en-US" sz="6600" b="1" dirty="0">
              <a:solidFill>
                <a:srgbClr val="074080"/>
              </a:solidFill>
            </a:endParaRPr>
          </a:p>
        </p:txBody>
      </p:sp>
      <p:sp>
        <p:nvSpPr>
          <p:cNvPr id="14" name="Rounded Rectangle 13"/>
          <p:cNvSpPr/>
          <p:nvPr/>
        </p:nvSpPr>
        <p:spPr>
          <a:xfrm>
            <a:off x="12303626" y="3371696"/>
            <a:ext cx="9684141" cy="4553517"/>
          </a:xfrm>
          <a:prstGeom prst="roundRect">
            <a:avLst/>
          </a:prstGeom>
          <a:solidFill>
            <a:srgbClr val="D77D01">
              <a:alpha val="69000"/>
            </a:srgbClr>
          </a:solidFill>
          <a:ln w="76200" cap="flat" cmpd="sng">
            <a:solidFill>
              <a:srgbClr val="063F8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7" name="TextBox 16"/>
          <p:cNvSpPr txBox="1"/>
          <p:nvPr/>
        </p:nvSpPr>
        <p:spPr>
          <a:xfrm>
            <a:off x="13295851" y="3674629"/>
            <a:ext cx="7695004"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6000" b="0" dirty="0"/>
              <a:t>Don’t be surprised when God takes care of those things you worried about.</a:t>
            </a:r>
            <a:endParaRPr kumimoji="0" lang="en-US" sz="6000" b="1" i="0" u="none" strike="noStrike" cap="none" spc="0" normalizeH="0" baseline="0" dirty="0">
              <a:ln>
                <a:noFill/>
              </a:ln>
              <a:solidFill>
                <a:srgbClr val="000000"/>
              </a:solidFill>
              <a:effectLst/>
              <a:uFillTx/>
              <a:sym typeface="Helvetica Neue"/>
            </a:endParaRPr>
          </a:p>
        </p:txBody>
      </p:sp>
      <p:sp>
        <p:nvSpPr>
          <p:cNvPr id="18" name="TextBox 17"/>
          <p:cNvSpPr txBox="1"/>
          <p:nvPr/>
        </p:nvSpPr>
        <p:spPr>
          <a:xfrm>
            <a:off x="9803207" y="8214621"/>
            <a:ext cx="11311403"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i="1" dirty="0"/>
              <a:t>Jesus said, “If God gives such attention to the appearance of wildflowers – most of which are never seen – don’t you think he’ll attend to you, take pride in you, do his best for you? Matthew 6:30</a:t>
            </a:r>
            <a:endParaRPr kumimoji="0" lang="en-US" sz="4800" b="1" i="1" u="none" strike="noStrike" cap="none" spc="0" normalizeH="0" baseline="0" dirty="0">
              <a:ln>
                <a:noFill/>
              </a:ln>
              <a:solidFill>
                <a:srgbClr val="000000"/>
              </a:solidFill>
              <a:effectLst/>
              <a:uFillTx/>
              <a:sym typeface="Helvetica Neue"/>
            </a:endParaRPr>
          </a:p>
        </p:txBody>
      </p:sp>
      <p:pic>
        <p:nvPicPr>
          <p:cNvPr id="19" name="Picture 18" descr="Cross.png"/>
          <p:cNvPicPr/>
          <p:nvPr/>
        </p:nvPicPr>
        <p:blipFill>
          <a:blip r:embed="rId3">
            <a:alphaModFix/>
            <a:extLst>
              <a:ext uri="{BEBA8EAE-BF5A-486C-A8C5-ECC9F3942E4B}">
                <a14:imgProps xmlns:a14="http://schemas.microsoft.com/office/drawing/2010/main">
                  <a14:imgLayer r:embed="rId4">
                    <a14:imgEffect>
                      <a14:backgroundRemoval t="1370" b="88356" l="943" r="97170">
                        <a14:foregroundMark x1="58491" y1="8904" x2="58491" y2="8904"/>
                        <a14:foregroundMark x1="50943" y1="7534" x2="50943" y2="7534"/>
                        <a14:foregroundMark x1="35849" y1="6164" x2="35849" y2="6164"/>
                      </a14:backgroundRemoval>
                    </a14:imgEffect>
                  </a14:imgLayer>
                </a14:imgProps>
              </a:ext>
              <a:ext uri="{28A0092B-C50C-407E-A947-70E740481C1C}">
                <a14:useLocalDpi xmlns:a14="http://schemas.microsoft.com/office/drawing/2010/main" val="0"/>
              </a:ext>
            </a:extLst>
          </a:blip>
          <a:stretch>
            <a:fillRect/>
          </a:stretch>
        </p:blipFill>
        <p:spPr>
          <a:xfrm>
            <a:off x="7406700" y="10045374"/>
            <a:ext cx="1987469" cy="3037562"/>
          </a:xfrm>
          <a:prstGeom prst="rect">
            <a:avLst/>
          </a:prstGeom>
        </p:spPr>
      </p:pic>
      <p:pic>
        <p:nvPicPr>
          <p:cNvPr id="20" name="Picture 19"/>
          <p:cNvPicPr/>
          <p:nvPr/>
        </p:nvPicPr>
        <p:blipFill>
          <a:blip r:embed="rId5">
            <a:extLst>
              <a:ext uri="{BEBA8EAE-BF5A-486C-A8C5-ECC9F3942E4B}">
                <a14:imgProps xmlns:a14="http://schemas.microsoft.com/office/drawing/2010/main">
                  <a14:imgLayer r:embed="rId6">
                    <a14:imgEffect>
                      <a14:backgroundRemoval t="0" b="100000" l="0" r="100000">
                        <a14:foregroundMark x1="33673" y1="94982" x2="33673" y2="94982"/>
                        <a14:foregroundMark x1="35714" y1="97133" x2="35714" y2="97133"/>
                        <a14:foregroundMark x1="81633" y1="93548" x2="81633" y2="93548"/>
                        <a14:foregroundMark x1="78571" y1="96774" x2="78571" y2="96774"/>
                        <a14:foregroundMark x1="60204" y1="5376" x2="60204" y2="5376"/>
                        <a14:foregroundMark x1="33673" y1="6810" x2="33673" y2="6810"/>
                        <a14:foregroundMark x1="42857" y1="95699" x2="42857" y2="95699"/>
                        <a14:foregroundMark x1="28571" y1="97491" x2="28571" y2="97491"/>
                      </a14:backgroundRemoval>
                    </a14:imgEffect>
                  </a14:imgLayer>
                </a14:imgProps>
              </a:ext>
              <a:ext uri="{28A0092B-C50C-407E-A947-70E740481C1C}">
                <a14:useLocalDpi xmlns:a14="http://schemas.microsoft.com/office/drawing/2010/main" val="0"/>
              </a:ext>
            </a:extLst>
          </a:blip>
          <a:stretch>
            <a:fillRect/>
          </a:stretch>
        </p:blipFill>
        <p:spPr>
          <a:xfrm>
            <a:off x="20678026" y="4044351"/>
            <a:ext cx="2619481" cy="6852378"/>
          </a:xfrm>
          <a:prstGeom prst="rect">
            <a:avLst/>
          </a:prstGeom>
        </p:spPr>
      </p:pic>
    </p:spTree>
    <p:extLst>
      <p:ext uri="{BB962C8B-B14F-4D97-AF65-F5344CB8AC3E}">
        <p14:creationId xmlns:p14="http://schemas.microsoft.com/office/powerpoint/2010/main" val="20024961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YM-blank2-slide.jpg" descr="IYM-blank2-slide.jpg"/>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4" name="Title 1"/>
          <p:cNvSpPr txBox="1">
            <a:spLocks/>
          </p:cNvSpPr>
          <p:nvPr/>
        </p:nvSpPr>
        <p:spPr>
          <a:xfrm>
            <a:off x="11787667" y="5083485"/>
            <a:ext cx="10716061" cy="4083664"/>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EE7807"/>
                </a:solidFill>
                <a:latin typeface="Abadi MT Condensed Extra Bold"/>
                <a:cs typeface="Abadi MT Condensed Extra Bold"/>
              </a:rPr>
              <a:t>WELCOME</a:t>
            </a:r>
          </a:p>
          <a:p>
            <a:r>
              <a:rPr lang="en-US" sz="9600" dirty="0">
                <a:solidFill>
                  <a:srgbClr val="EE7807"/>
                </a:solidFill>
                <a:latin typeface="Abadi MT Condensed Extra Bold"/>
                <a:cs typeface="Abadi MT Condensed Extra Bold"/>
              </a:rPr>
              <a:t>TO</a:t>
            </a:r>
          </a:p>
          <a:p>
            <a:r>
              <a:rPr lang="en-US" sz="9600" dirty="0">
                <a:solidFill>
                  <a:srgbClr val="EE7807"/>
                </a:solidFill>
                <a:latin typeface="Abadi MT Condensed Extra Bold"/>
                <a:cs typeface="Abadi MT Condensed Extra Bold"/>
              </a:rPr>
              <a:t>IT’S YOUR MOVE</a:t>
            </a:r>
          </a:p>
        </p:txBody>
      </p:sp>
      <p:pic>
        <p:nvPicPr>
          <p:cNvPr id="5" name="Picture 4" descr="IYM c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628" y="1919855"/>
            <a:ext cx="8387297" cy="10818910"/>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4" name="Title 1"/>
          <p:cNvSpPr txBox="1">
            <a:spLocks/>
          </p:cNvSpPr>
          <p:nvPr/>
        </p:nvSpPr>
        <p:spPr>
          <a:xfrm>
            <a:off x="386291" y="992885"/>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BE YOU!</a:t>
            </a:r>
            <a:endParaRPr lang="en-US" sz="9600" dirty="0">
              <a:solidFill>
                <a:srgbClr val="D77D01"/>
              </a:solidFill>
            </a:endParaRPr>
          </a:p>
        </p:txBody>
      </p:sp>
      <p:sp>
        <p:nvSpPr>
          <p:cNvPr id="11" name="Rounded Rectangle 10"/>
          <p:cNvSpPr/>
          <p:nvPr/>
        </p:nvSpPr>
        <p:spPr>
          <a:xfrm>
            <a:off x="2182900" y="3452553"/>
            <a:ext cx="12105181" cy="6349541"/>
          </a:xfrm>
          <a:prstGeom prst="roundRect">
            <a:avLst/>
          </a:prstGeom>
          <a:solidFill>
            <a:srgbClr val="D77D01">
              <a:alpha val="69000"/>
            </a:srgbClr>
          </a:solidFill>
          <a:ln w="76200" cap="flat" cmpd="sng">
            <a:solidFill>
              <a:srgbClr val="063F8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2" name="TextBox 11"/>
          <p:cNvSpPr txBox="1"/>
          <p:nvPr/>
        </p:nvSpPr>
        <p:spPr>
          <a:xfrm>
            <a:off x="3651396" y="3759021"/>
            <a:ext cx="10398550"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6000" b="0" dirty="0"/>
              <a:t>In spite of the worries I had about moving to middle school, it’s great to know that God will always be with me </a:t>
            </a:r>
            <a:r>
              <a:rPr lang="mr-IN" sz="6000" b="0" dirty="0"/>
              <a:t>–</a:t>
            </a:r>
            <a:r>
              <a:rPr lang="en-US" sz="6000" b="0" dirty="0"/>
              <a:t> just like he was in elementary school.</a:t>
            </a:r>
            <a:endParaRPr kumimoji="0" lang="en-US" sz="6000" b="1" i="0" u="none" strike="noStrike" cap="none" spc="0" normalizeH="0" baseline="0" dirty="0">
              <a:ln>
                <a:noFill/>
              </a:ln>
              <a:solidFill>
                <a:srgbClr val="000000"/>
              </a:solidFill>
              <a:effectLst/>
              <a:uFillTx/>
              <a:sym typeface="Helvetica Neue"/>
            </a:endParaRPr>
          </a:p>
        </p:txBody>
      </p:sp>
      <p:sp>
        <p:nvSpPr>
          <p:cNvPr id="19" name="TextBox 18"/>
          <p:cNvSpPr txBox="1"/>
          <p:nvPr/>
        </p:nvSpPr>
        <p:spPr>
          <a:xfrm>
            <a:off x="16193159" y="7200586"/>
            <a:ext cx="6548705"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i="1" dirty="0"/>
              <a:t>“Pile all you troubles on God’s shoulders – he’ll carry your load, he’ll help you out. Psalm 55:22</a:t>
            </a:r>
          </a:p>
        </p:txBody>
      </p:sp>
      <p:pic>
        <p:nvPicPr>
          <p:cNvPr id="14" name="Picture 13" descr="Joel.png"/>
          <p:cNvPicPr>
            <a:picLocks noChangeAspect="1"/>
          </p:cNvPicPr>
          <p:nvPr/>
        </p:nvPicPr>
        <p:blipFill>
          <a:blip r:embed="rId3">
            <a:extLst>
              <a:ext uri="{BEBA8EAE-BF5A-486C-A8C5-ECC9F3942E4B}">
                <a14:imgProps xmlns:a14="http://schemas.microsoft.com/office/drawing/2010/main">
                  <a14:imgLayer r:embed="rId4">
                    <a14:imgEffect>
                      <a14:backgroundRemoval t="2915" b="100000" l="525" r="98163"/>
                    </a14:imgEffect>
                  </a14:imgLayer>
                </a14:imgProps>
              </a:ext>
              <a:ext uri="{28A0092B-C50C-407E-A947-70E740481C1C}">
                <a14:useLocalDpi xmlns:a14="http://schemas.microsoft.com/office/drawing/2010/main" val="0"/>
              </a:ext>
            </a:extLst>
          </a:blip>
          <a:stretch>
            <a:fillRect/>
          </a:stretch>
        </p:blipFill>
        <p:spPr>
          <a:xfrm>
            <a:off x="277823" y="6944329"/>
            <a:ext cx="5040518" cy="5900449"/>
          </a:xfrm>
          <a:prstGeom prst="rect">
            <a:avLst/>
          </a:prstGeom>
        </p:spPr>
      </p:pic>
      <p:sp>
        <p:nvSpPr>
          <p:cNvPr id="16" name="Rectangle 15"/>
          <p:cNvSpPr/>
          <p:nvPr/>
        </p:nvSpPr>
        <p:spPr>
          <a:xfrm>
            <a:off x="17657600" y="3361947"/>
            <a:ext cx="2425094" cy="3939540"/>
          </a:xfrm>
          <a:prstGeom prst="rect">
            <a:avLst/>
          </a:prstGeom>
          <a:effectLst>
            <a:outerShdw blurRad="76200" dir="18900000" sy="23000" kx="-1200000" algn="bl" rotWithShape="0">
              <a:prstClr val="black">
                <a:alpha val="20000"/>
              </a:prstClr>
            </a:outerShdw>
          </a:effectLst>
        </p:spPr>
        <p:txBody>
          <a:bodyPr wrap="square">
            <a:spAutoFit/>
          </a:bodyPr>
          <a:lstStyle/>
          <a:p>
            <a:r>
              <a:rPr lang="en-US" sz="25000" dirty="0">
                <a:solidFill>
                  <a:srgbClr val="FA1F00"/>
                </a:solidFill>
              </a:rPr>
              <a:t>♫</a:t>
            </a:r>
          </a:p>
        </p:txBody>
      </p:sp>
    </p:spTree>
    <p:extLst>
      <p:ext uri="{BB962C8B-B14F-4D97-AF65-F5344CB8AC3E}">
        <p14:creationId xmlns:p14="http://schemas.microsoft.com/office/powerpoint/2010/main" val="77014317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4" name="Title 1"/>
          <p:cNvSpPr txBox="1">
            <a:spLocks/>
          </p:cNvSpPr>
          <p:nvPr/>
        </p:nvSpPr>
        <p:spPr>
          <a:xfrm>
            <a:off x="465669" y="1270680"/>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BE YOU!</a:t>
            </a:r>
            <a:endParaRPr lang="en-US" sz="9600" dirty="0">
              <a:solidFill>
                <a:srgbClr val="D77D01"/>
              </a:solidFill>
            </a:endParaRPr>
          </a:p>
        </p:txBody>
      </p:sp>
      <p:pic>
        <p:nvPicPr>
          <p:cNvPr id="8" name="Picture Placeholder 4" descr="shutterstock_186978098.jpg"/>
          <p:cNvPicPr>
            <a:picLocks noChangeAspect="1"/>
          </p:cNvPicPr>
          <p:nvPr/>
        </p:nvPicPr>
        <p:blipFill rotWithShape="1">
          <a:blip r:embed="rId3" cstate="print">
            <a:extLst>
              <a:ext uri="{28A0092B-C50C-407E-A947-70E740481C1C}">
                <a14:useLocalDpi xmlns:a14="http://schemas.microsoft.com/office/drawing/2010/main" val="0"/>
              </a:ext>
            </a:extLst>
          </a:blip>
          <a:srcRect l="20940" t="21629" r="21472" b="23105"/>
          <a:stretch/>
        </p:blipFill>
        <p:spPr>
          <a:xfrm>
            <a:off x="3150177" y="3452565"/>
            <a:ext cx="8477308" cy="8135348"/>
          </a:xfrm>
          <a:prstGeom prst="rect">
            <a:avLst/>
          </a:prstGeom>
          <a:ln w="12700">
            <a:miter lim="400000"/>
          </a:ln>
          <a:extLst>
            <a:ext uri="{C572A759-6A51-4108-AA02-DFA0A04FC94B}">
              <ma14:wrappingTextBoxFlag xmlns="" xmlns:ma14="http://schemas.microsoft.com/office/mac/drawingml/2011/main" val="1"/>
            </a:ext>
          </a:extLst>
        </p:spPr>
      </p:pic>
      <p:pic>
        <p:nvPicPr>
          <p:cNvPr id="10" name="Picture 9" descr="Pencil; shutterstock_18055118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74941" y="3452565"/>
            <a:ext cx="8201533" cy="8201533"/>
          </a:xfrm>
          <a:prstGeom prst="rect">
            <a:avLst/>
          </a:prstGeom>
        </p:spPr>
      </p:pic>
    </p:spTree>
    <p:extLst>
      <p:ext uri="{BB962C8B-B14F-4D97-AF65-F5344CB8AC3E}">
        <p14:creationId xmlns:p14="http://schemas.microsoft.com/office/powerpoint/2010/main" val="266848315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16" name="Content Placeholder 2"/>
          <p:cNvSpPr txBox="1">
            <a:spLocks/>
          </p:cNvSpPr>
          <p:nvPr/>
        </p:nvSpPr>
        <p:spPr>
          <a:xfrm>
            <a:off x="1213405" y="3960081"/>
            <a:ext cx="22084104"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lgn="ctr">
              <a:buNone/>
            </a:pPr>
            <a:r>
              <a:rPr lang="en-US" sz="7200" b="1" dirty="0">
                <a:solidFill>
                  <a:srgbClr val="074080"/>
                </a:solidFill>
              </a:rPr>
              <a:t>Now that you have been through the 40 Top Tips, how ready are you for your new school? </a:t>
            </a:r>
          </a:p>
          <a:p>
            <a:pPr marL="0" indent="0" algn="ctr">
              <a:buNone/>
            </a:pPr>
            <a:r>
              <a:rPr lang="en-US" sz="9600" dirty="0">
                <a:solidFill>
                  <a:srgbClr val="D77D01"/>
                </a:solidFill>
                <a:latin typeface="Abadi MT Condensed Extra Bold"/>
                <a:cs typeface="Abadi MT Condensed Extra Bold"/>
              </a:rPr>
              <a:t>READ THE QUESTIONS </a:t>
            </a:r>
          </a:p>
          <a:p>
            <a:pPr marL="0" indent="0" algn="ctr">
              <a:buNone/>
            </a:pPr>
            <a:r>
              <a:rPr lang="en-US" sz="9600" dirty="0">
                <a:solidFill>
                  <a:srgbClr val="D77D01"/>
                </a:solidFill>
                <a:latin typeface="Abadi MT Condensed Extra Bold"/>
                <a:cs typeface="Abadi MT Condensed Extra Bold"/>
              </a:rPr>
              <a:t>AND CIRCLE THE ANSWER MOST LIKE YOU</a:t>
            </a:r>
            <a:endParaRPr lang="en-US" sz="9600" dirty="0">
              <a:solidFill>
                <a:srgbClr val="D77D01"/>
              </a:solidFill>
            </a:endParaRPr>
          </a:p>
        </p:txBody>
      </p:sp>
      <p:sp>
        <p:nvSpPr>
          <p:cNvPr id="10" name="Title 1"/>
          <p:cNvSpPr txBox="1">
            <a:spLocks/>
          </p:cNvSpPr>
          <p:nvPr/>
        </p:nvSpPr>
        <p:spPr>
          <a:xfrm>
            <a:off x="340246" y="1145285"/>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READY OR NOT</a:t>
            </a:r>
            <a:endParaRPr lang="en-US" sz="9600" dirty="0">
              <a:solidFill>
                <a:srgbClr val="D77D01"/>
              </a:solidFill>
            </a:endParaRPr>
          </a:p>
        </p:txBody>
      </p:sp>
    </p:spTree>
    <p:extLst>
      <p:ext uri="{BB962C8B-B14F-4D97-AF65-F5344CB8AC3E}">
        <p14:creationId xmlns:p14="http://schemas.microsoft.com/office/powerpoint/2010/main" val="54978768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11111"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4" name="Title 1"/>
          <p:cNvSpPr txBox="1">
            <a:spLocks/>
          </p:cNvSpPr>
          <p:nvPr/>
        </p:nvSpPr>
        <p:spPr>
          <a:xfrm>
            <a:off x="260868" y="1065915"/>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READY OR NOT?</a:t>
            </a:r>
            <a:endParaRPr lang="en-US" sz="9600" dirty="0">
              <a:solidFill>
                <a:srgbClr val="D77D01"/>
              </a:solidFill>
            </a:endParaRPr>
          </a:p>
        </p:txBody>
      </p:sp>
      <p:sp>
        <p:nvSpPr>
          <p:cNvPr id="6" name="TextBox 5"/>
          <p:cNvSpPr txBox="1"/>
          <p:nvPr/>
        </p:nvSpPr>
        <p:spPr>
          <a:xfrm>
            <a:off x="1071603" y="3455091"/>
            <a:ext cx="7858446"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dirty="0"/>
              <a:t>What’s your score?  </a:t>
            </a:r>
          </a:p>
          <a:p>
            <a:pPr algn="l"/>
            <a:r>
              <a:rPr lang="en-US" sz="4800" dirty="0"/>
              <a:t>Find out how many points your answers are worth, add them up and see!</a:t>
            </a:r>
            <a:endParaRPr kumimoji="0" lang="en-US" sz="4800" b="1" i="0" u="none" strike="noStrike" cap="none" spc="0" normalizeH="0" baseline="0" dirty="0">
              <a:ln>
                <a:noFill/>
              </a:ln>
              <a:solidFill>
                <a:srgbClr val="000000"/>
              </a:solidFill>
              <a:effectLst/>
              <a:uFillTx/>
              <a:sym typeface="Helvetica Neue"/>
            </a:endParaRPr>
          </a:p>
        </p:txBody>
      </p:sp>
      <p:sp>
        <p:nvSpPr>
          <p:cNvPr id="7" name="TextBox 6"/>
          <p:cNvSpPr txBox="1"/>
          <p:nvPr/>
        </p:nvSpPr>
        <p:spPr>
          <a:xfrm>
            <a:off x="1190672" y="7375679"/>
            <a:ext cx="6707461" cy="4257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is-IS" sz="5400" dirty="0"/>
              <a:t>(1) a=5 b=2 c=1 d=8 (2) a=2 b=1 c=8 d=1 (3) a=2 b=1 c=8 d=4</a:t>
            </a:r>
          </a:p>
          <a:p>
            <a:pPr algn="l"/>
            <a:r>
              <a:rPr lang="is-IS" sz="5400" dirty="0"/>
              <a:t>(4) a=4 b=2 c=8 d=1</a:t>
            </a:r>
          </a:p>
          <a:p>
            <a:pPr algn="l"/>
            <a:r>
              <a:rPr lang="is-IS" sz="5400" dirty="0"/>
              <a:t>(5) a=5 b=2 c=2 d=8</a:t>
            </a:r>
            <a:endParaRPr kumimoji="0" lang="en-US" sz="5400" b="1" i="0" u="none" strike="noStrike" cap="none" spc="0" normalizeH="0" baseline="0" dirty="0">
              <a:ln>
                <a:noFill/>
              </a:ln>
              <a:solidFill>
                <a:srgbClr val="000000"/>
              </a:solidFill>
              <a:effectLst/>
              <a:uFillTx/>
              <a:sym typeface="Helvetica Neue"/>
            </a:endParaRPr>
          </a:p>
        </p:txBody>
      </p:sp>
      <p:sp>
        <p:nvSpPr>
          <p:cNvPr id="8" name="TextBox 7"/>
          <p:cNvSpPr txBox="1"/>
          <p:nvPr/>
        </p:nvSpPr>
        <p:spPr>
          <a:xfrm>
            <a:off x="9446617" y="3074148"/>
            <a:ext cx="611212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rgbClr val="000000"/>
                </a:solidFill>
                <a:effectLst/>
                <a:uFillTx/>
                <a:latin typeface="Helvetica Neue"/>
                <a:ea typeface="Helvetica Neue"/>
                <a:cs typeface="Helvetica Neue"/>
                <a:sym typeface="Helvetica Neue"/>
              </a:rPr>
              <a:t>IF YOU GOT:</a:t>
            </a:r>
          </a:p>
        </p:txBody>
      </p:sp>
      <p:sp>
        <p:nvSpPr>
          <p:cNvPr id="9" name="TextBox 8"/>
          <p:cNvSpPr txBox="1"/>
          <p:nvPr/>
        </p:nvSpPr>
        <p:spPr>
          <a:xfrm>
            <a:off x="9446617" y="3927571"/>
            <a:ext cx="13771515"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dirty="0"/>
              <a:t>0-11 points</a:t>
            </a:r>
            <a:r>
              <a:rPr lang="en-US" sz="4800" b="0" dirty="0"/>
              <a:t>: Hmmm…you could do with thinking about things a bit more before starting school. Talk to a parent, teacher, or someone you trust. </a:t>
            </a:r>
            <a:endParaRPr kumimoji="0" lang="en-US" sz="4800" b="0" i="0" u="none" strike="noStrike" cap="none" spc="0" normalizeH="0" baseline="0" dirty="0">
              <a:ln>
                <a:noFill/>
              </a:ln>
              <a:solidFill>
                <a:srgbClr val="000000"/>
              </a:solidFill>
              <a:effectLst/>
              <a:uFillTx/>
              <a:sym typeface="Helvetica Neue"/>
            </a:endParaRPr>
          </a:p>
        </p:txBody>
      </p:sp>
      <p:sp>
        <p:nvSpPr>
          <p:cNvPr id="10" name="TextBox 9"/>
          <p:cNvSpPr txBox="1"/>
          <p:nvPr/>
        </p:nvSpPr>
        <p:spPr>
          <a:xfrm>
            <a:off x="9406321" y="6287047"/>
            <a:ext cx="13414314"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dirty="0"/>
              <a:t>12-21 points</a:t>
            </a:r>
            <a:r>
              <a:rPr lang="en-US" sz="4800" b="0" dirty="0"/>
              <a:t>: You’re getting there but there’s a way to go yet before you make the move. Make sure you read all of this guide to get some tips.:</a:t>
            </a:r>
            <a:endParaRPr kumimoji="0" lang="en-US" sz="4800" b="0" i="0" u="none" strike="noStrike" cap="none" spc="0" normalizeH="0" baseline="0" dirty="0">
              <a:ln>
                <a:noFill/>
              </a:ln>
              <a:solidFill>
                <a:srgbClr val="000000"/>
              </a:solidFill>
              <a:effectLst/>
              <a:uFillTx/>
              <a:sym typeface="Helvetica Neue"/>
            </a:endParaRPr>
          </a:p>
        </p:txBody>
      </p:sp>
      <p:sp>
        <p:nvSpPr>
          <p:cNvPr id="11" name="TextBox 10"/>
          <p:cNvSpPr txBox="1"/>
          <p:nvPr/>
        </p:nvSpPr>
        <p:spPr>
          <a:xfrm>
            <a:off x="9406321" y="8689252"/>
            <a:ext cx="14526216"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dirty="0"/>
              <a:t>22-31 points</a:t>
            </a:r>
            <a:r>
              <a:rPr lang="en-US" sz="4800" b="0" dirty="0"/>
              <a:t>: You’re almost ready! Keep reading this guide and ask an adult any questions you have.</a:t>
            </a:r>
            <a:endParaRPr kumimoji="0" lang="en-US" sz="4800" b="0" i="0" u="none" strike="noStrike" cap="none" spc="0" normalizeH="0" baseline="0" dirty="0">
              <a:ln>
                <a:noFill/>
              </a:ln>
              <a:solidFill>
                <a:srgbClr val="000000"/>
              </a:solidFill>
              <a:effectLst/>
              <a:uFillTx/>
              <a:sym typeface="Helvetica Neue"/>
            </a:endParaRPr>
          </a:p>
        </p:txBody>
      </p:sp>
      <p:sp>
        <p:nvSpPr>
          <p:cNvPr id="12" name="TextBox 11"/>
          <p:cNvSpPr txBox="1"/>
          <p:nvPr/>
        </p:nvSpPr>
        <p:spPr>
          <a:xfrm>
            <a:off x="9463584" y="10406759"/>
            <a:ext cx="129840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dirty="0"/>
              <a:t>32-40 points</a:t>
            </a:r>
            <a:r>
              <a:rPr lang="en-US" sz="4800" b="0" dirty="0"/>
              <a:t>: WELL DONE! Clearly, you’ve been preparing and you’re ready to go!</a:t>
            </a:r>
            <a:endParaRPr kumimoji="0" lang="en-US" sz="4800" b="0" i="0" u="none" strike="noStrike" cap="none" spc="0" normalizeH="0" baseline="0" dirty="0">
              <a:ln>
                <a:noFill/>
              </a:ln>
              <a:solidFill>
                <a:srgbClr val="000000"/>
              </a:solidFill>
              <a:effectLst/>
              <a:uFillTx/>
              <a:sym typeface="Helvetica Neue"/>
            </a:endParaRPr>
          </a:p>
        </p:txBody>
      </p:sp>
    </p:spTree>
    <p:extLst>
      <p:ext uri="{BB962C8B-B14F-4D97-AF65-F5344CB8AC3E}">
        <p14:creationId xmlns:p14="http://schemas.microsoft.com/office/powerpoint/2010/main" val="20110606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16" name="Content Placeholder 2"/>
          <p:cNvSpPr txBox="1">
            <a:spLocks/>
          </p:cNvSpPr>
          <p:nvPr/>
        </p:nvSpPr>
        <p:spPr>
          <a:xfrm>
            <a:off x="1354243" y="2610798"/>
            <a:ext cx="17180573"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buNone/>
            </a:pPr>
            <a:r>
              <a:rPr lang="en-US" sz="6000" dirty="0">
                <a:solidFill>
                  <a:srgbClr val="074080"/>
                </a:solidFill>
              </a:rPr>
              <a:t>Although I will miss everyone from elementary school, I have made lots of new friends and really like the teachers in my new school. Getting around school in my wheelchair is no problem, and everyone helps me whenever I need it – I usually don’t even have to ask! I see that God is always with me, just as he was in elementary school. Here is one of my favorite verses from the Bible that helped me.</a:t>
            </a:r>
          </a:p>
        </p:txBody>
      </p:sp>
      <p:sp>
        <p:nvSpPr>
          <p:cNvPr id="10" name="Title 1"/>
          <p:cNvSpPr txBox="1">
            <a:spLocks/>
          </p:cNvSpPr>
          <p:nvPr/>
        </p:nvSpPr>
        <p:spPr>
          <a:xfrm>
            <a:off x="419624" y="1065915"/>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YOUR NAVIGATION GUIDES</a:t>
            </a:r>
            <a:endParaRPr lang="en-US" sz="9600" dirty="0">
              <a:solidFill>
                <a:srgbClr val="D77D01"/>
              </a:solidFill>
            </a:endParaRPr>
          </a:p>
        </p:txBody>
      </p:sp>
      <p:sp>
        <p:nvSpPr>
          <p:cNvPr id="4" name="TextBox 3"/>
          <p:cNvSpPr txBox="1"/>
          <p:nvPr/>
        </p:nvSpPr>
        <p:spPr>
          <a:xfrm>
            <a:off x="1512999" y="11232052"/>
            <a:ext cx="1515642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b="0" i="1" dirty="0"/>
              <a:t>“Trust God from the bottom of your heart; don’t try to figure out everything on your own.” Proverbs 3:5</a:t>
            </a:r>
            <a:endParaRPr kumimoji="0" lang="en-US" sz="4800" b="0" i="1" u="none" strike="noStrike" cap="none" spc="0" normalizeH="0" baseline="0" dirty="0">
              <a:ln>
                <a:noFill/>
              </a:ln>
              <a:solidFill>
                <a:srgbClr val="000000"/>
              </a:solidFill>
              <a:effectLst/>
              <a:uFillTx/>
              <a:sym typeface="Helvetica Neue"/>
            </a:endParaRPr>
          </a:p>
        </p:txBody>
      </p:sp>
      <p:pic>
        <p:nvPicPr>
          <p:cNvPr id="7" name="Picture 6" descr="Joel.png"/>
          <p:cNvPicPr>
            <a:picLocks noChangeAspect="1"/>
          </p:cNvPicPr>
          <p:nvPr/>
        </p:nvPicPr>
        <p:blipFill rotWithShape="1">
          <a:blip r:embed="rId3">
            <a:extLst>
              <a:ext uri="{BEBA8EAE-BF5A-486C-A8C5-ECC9F3942E4B}">
                <a14:imgProps xmlns:a14="http://schemas.microsoft.com/office/drawing/2010/main">
                  <a14:imgLayer r:embed="rId4">
                    <a14:imgEffect>
                      <a14:backgroundRemoval t="2915" b="100000" l="525" r="98163"/>
                    </a14:imgEffect>
                  </a14:imgLayer>
                </a14:imgProps>
              </a:ext>
              <a:ext uri="{28A0092B-C50C-407E-A947-70E740481C1C}">
                <a14:useLocalDpi xmlns:a14="http://schemas.microsoft.com/office/drawing/2010/main" val="0"/>
              </a:ext>
            </a:extLst>
          </a:blip>
          <a:srcRect l="18757" t="3869" r="29093" b="52928"/>
          <a:stretch/>
        </p:blipFill>
        <p:spPr>
          <a:xfrm flipH="1">
            <a:off x="18088380" y="3849406"/>
            <a:ext cx="5810767" cy="5635219"/>
          </a:xfrm>
          <a:prstGeom prst="rect">
            <a:avLst/>
          </a:prstGeom>
        </p:spPr>
      </p:pic>
      <p:sp>
        <p:nvSpPr>
          <p:cNvPr id="8" name="Content Placeholder 2"/>
          <p:cNvSpPr txBox="1">
            <a:spLocks/>
          </p:cNvSpPr>
          <p:nvPr/>
        </p:nvSpPr>
        <p:spPr>
          <a:xfrm>
            <a:off x="19249220" y="9893535"/>
            <a:ext cx="3542102" cy="1438037"/>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lnSpc>
                <a:spcPct val="60000"/>
              </a:lnSpc>
              <a:spcAft>
                <a:spcPts val="600"/>
              </a:spcAft>
              <a:buFont typeface="Brush Script MT" pitchFamily="66" charset="0"/>
              <a:buNone/>
            </a:pPr>
            <a:r>
              <a:rPr lang="en-AU" sz="6000" b="1" dirty="0">
                <a:solidFill>
                  <a:srgbClr val="074080"/>
                </a:solidFill>
              </a:rPr>
              <a:t>Joel</a:t>
            </a:r>
          </a:p>
          <a:p>
            <a:pPr marL="0" indent="0" algn="ctr">
              <a:lnSpc>
                <a:spcPct val="60000"/>
              </a:lnSpc>
              <a:spcAft>
                <a:spcPts val="600"/>
              </a:spcAft>
              <a:buFont typeface="Brush Script MT" pitchFamily="66" charset="0"/>
              <a:buNone/>
            </a:pPr>
            <a:endParaRPr lang="en-AU" sz="6000" b="1" dirty="0">
              <a:solidFill>
                <a:srgbClr val="074080"/>
              </a:solidFill>
            </a:endParaRPr>
          </a:p>
          <a:p>
            <a:pPr marL="0" indent="0">
              <a:lnSpc>
                <a:spcPct val="60000"/>
              </a:lnSpc>
              <a:spcAft>
                <a:spcPts val="600"/>
              </a:spcAft>
              <a:buFont typeface="Brush Script MT" pitchFamily="66" charset="0"/>
              <a:buNone/>
            </a:pPr>
            <a:endParaRPr lang="en-AU" sz="6000" b="1" dirty="0">
              <a:solidFill>
                <a:srgbClr val="074080"/>
              </a:solidFill>
            </a:endParaRPr>
          </a:p>
        </p:txBody>
      </p:sp>
    </p:spTree>
    <p:extLst>
      <p:ext uri="{BB962C8B-B14F-4D97-AF65-F5344CB8AC3E}">
        <p14:creationId xmlns:p14="http://schemas.microsoft.com/office/powerpoint/2010/main" val="121071521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16" name="Content Placeholder 2"/>
          <p:cNvSpPr txBox="1">
            <a:spLocks/>
          </p:cNvSpPr>
          <p:nvPr/>
        </p:nvSpPr>
        <p:spPr>
          <a:xfrm>
            <a:off x="5561289" y="3379332"/>
            <a:ext cx="17101196"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buNone/>
            </a:pPr>
            <a:r>
              <a:rPr lang="en-US" sz="6000" dirty="0">
                <a:solidFill>
                  <a:srgbClr val="074080"/>
                </a:solidFill>
              </a:rPr>
              <a:t>I think it’s fun to ride the bus to school! I will miss my elementary school, but I have lots of new friends, love my different classes, and I joined a girl’s hockey team. And middle school is helping me learn to be more independent and responsible </a:t>
            </a:r>
            <a:r>
              <a:rPr lang="mr-IN" sz="6000" dirty="0">
                <a:solidFill>
                  <a:srgbClr val="074080"/>
                </a:solidFill>
              </a:rPr>
              <a:t>–</a:t>
            </a:r>
            <a:r>
              <a:rPr lang="en-US" sz="6000" dirty="0">
                <a:solidFill>
                  <a:srgbClr val="074080"/>
                </a:solidFill>
              </a:rPr>
              <a:t> more grown up. Here is something that Jesus said that helped me.</a:t>
            </a:r>
          </a:p>
        </p:txBody>
      </p:sp>
      <p:sp>
        <p:nvSpPr>
          <p:cNvPr id="10" name="Title 1"/>
          <p:cNvSpPr txBox="1">
            <a:spLocks/>
          </p:cNvSpPr>
          <p:nvPr/>
        </p:nvSpPr>
        <p:spPr>
          <a:xfrm>
            <a:off x="419624" y="1065915"/>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YOUR NAVIGATION GUIDES</a:t>
            </a:r>
            <a:endParaRPr lang="en-US" sz="9600" dirty="0">
              <a:solidFill>
                <a:srgbClr val="D77D01"/>
              </a:solidFill>
            </a:endParaRPr>
          </a:p>
        </p:txBody>
      </p:sp>
      <p:sp>
        <p:nvSpPr>
          <p:cNvPr id="4" name="TextBox 3"/>
          <p:cNvSpPr txBox="1"/>
          <p:nvPr/>
        </p:nvSpPr>
        <p:spPr>
          <a:xfrm>
            <a:off x="1790822" y="10465871"/>
            <a:ext cx="21387621"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b="0" i="1" dirty="0"/>
              <a:t>“If God gives such attention to the appearance of wildflowers – most of which are never seen – don’t you think he’ll take pride in you, do his best for you?” Matthew 6:30</a:t>
            </a:r>
            <a:endParaRPr kumimoji="0" lang="en-US" sz="4800" b="0" i="1" u="none" strike="noStrike" cap="none" spc="0" normalizeH="0" baseline="0" dirty="0">
              <a:ln>
                <a:noFill/>
              </a:ln>
              <a:solidFill>
                <a:srgbClr val="000000"/>
              </a:solidFill>
              <a:effectLst/>
              <a:uFillTx/>
              <a:sym typeface="Helvetica Neue"/>
            </a:endParaRPr>
          </a:p>
        </p:txBody>
      </p:sp>
      <p:sp>
        <p:nvSpPr>
          <p:cNvPr id="8" name="Content Placeholder 2"/>
          <p:cNvSpPr txBox="1">
            <a:spLocks/>
          </p:cNvSpPr>
          <p:nvPr/>
        </p:nvSpPr>
        <p:spPr>
          <a:xfrm>
            <a:off x="1512997" y="9027834"/>
            <a:ext cx="3542102" cy="1438037"/>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lnSpc>
                <a:spcPct val="60000"/>
              </a:lnSpc>
              <a:spcAft>
                <a:spcPts val="600"/>
              </a:spcAft>
              <a:buFont typeface="Brush Script MT" pitchFamily="66" charset="0"/>
              <a:buNone/>
            </a:pPr>
            <a:r>
              <a:rPr lang="en-AU" sz="6000" b="1" dirty="0">
                <a:solidFill>
                  <a:srgbClr val="074080"/>
                </a:solidFill>
              </a:rPr>
              <a:t>Lydia</a:t>
            </a:r>
          </a:p>
          <a:p>
            <a:pPr marL="0" indent="0" algn="ctr">
              <a:lnSpc>
                <a:spcPct val="60000"/>
              </a:lnSpc>
              <a:spcAft>
                <a:spcPts val="600"/>
              </a:spcAft>
              <a:buFont typeface="Brush Script MT" pitchFamily="66" charset="0"/>
              <a:buNone/>
            </a:pPr>
            <a:endParaRPr lang="en-AU" sz="6000" b="1" dirty="0">
              <a:solidFill>
                <a:srgbClr val="074080"/>
              </a:solidFill>
            </a:endParaRPr>
          </a:p>
          <a:p>
            <a:pPr marL="0" indent="0">
              <a:lnSpc>
                <a:spcPct val="60000"/>
              </a:lnSpc>
              <a:spcAft>
                <a:spcPts val="600"/>
              </a:spcAft>
              <a:buFont typeface="Brush Script MT" pitchFamily="66" charset="0"/>
              <a:buNone/>
            </a:pPr>
            <a:endParaRPr lang="en-AU" sz="6000" b="1" dirty="0">
              <a:solidFill>
                <a:srgbClr val="074080"/>
              </a:solidFill>
            </a:endParaRPr>
          </a:p>
        </p:txBody>
      </p:sp>
      <p:pic>
        <p:nvPicPr>
          <p:cNvPr id="9" name="Picture 8" descr="Lydia.png"/>
          <p:cNvPicPr>
            <a:picLocks noChangeAspect="1"/>
          </p:cNvPicPr>
          <p:nvPr/>
        </p:nvPicPr>
        <p:blipFill rotWithShape="1">
          <a:blip r:embed="rId3">
            <a:extLst>
              <a:ext uri="{BEBA8EAE-BF5A-486C-A8C5-ECC9F3942E4B}">
                <a14:imgProps xmlns:a14="http://schemas.microsoft.com/office/drawing/2010/main">
                  <a14:imgLayer r:embed="rId4">
                    <a14:imgEffect>
                      <a14:backgroundRemoval t="2372" b="97036" l="0" r="98361">
                        <a14:foregroundMark x1="50000" y1="16008" x2="50000" y2="16008"/>
                      </a14:backgroundRemoval>
                    </a14:imgEffect>
                  </a14:imgLayer>
                </a14:imgProps>
              </a:ext>
              <a:ext uri="{28A0092B-C50C-407E-A947-70E740481C1C}">
                <a14:useLocalDpi xmlns:a14="http://schemas.microsoft.com/office/drawing/2010/main" val="0"/>
              </a:ext>
            </a:extLst>
          </a:blip>
          <a:srcRect b="57450"/>
          <a:stretch/>
        </p:blipFill>
        <p:spPr>
          <a:xfrm>
            <a:off x="119067" y="3053061"/>
            <a:ext cx="6299426" cy="5558506"/>
          </a:xfrm>
          <a:prstGeom prst="rect">
            <a:avLst/>
          </a:prstGeom>
        </p:spPr>
      </p:pic>
    </p:spTree>
    <p:extLst>
      <p:ext uri="{BB962C8B-B14F-4D97-AF65-F5344CB8AC3E}">
        <p14:creationId xmlns:p14="http://schemas.microsoft.com/office/powerpoint/2010/main" val="270318567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16" name="Content Placeholder 2"/>
          <p:cNvSpPr txBox="1">
            <a:spLocks/>
          </p:cNvSpPr>
          <p:nvPr/>
        </p:nvSpPr>
        <p:spPr>
          <a:xfrm>
            <a:off x="1612053" y="3912003"/>
            <a:ext cx="15315185"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buNone/>
            </a:pPr>
            <a:r>
              <a:rPr lang="en-US" sz="6000" dirty="0">
                <a:solidFill>
                  <a:srgbClr val="074080"/>
                </a:solidFill>
              </a:rPr>
              <a:t>I love teaching middle </a:t>
            </a:r>
            <a:r>
              <a:rPr lang="en-US" sz="6000" dirty="0" err="1">
                <a:solidFill>
                  <a:srgbClr val="074080"/>
                </a:solidFill>
              </a:rPr>
              <a:t>schoolers</a:t>
            </a:r>
            <a:r>
              <a:rPr lang="en-US" sz="6000" dirty="0">
                <a:solidFill>
                  <a:srgbClr val="074080"/>
                </a:solidFill>
              </a:rPr>
              <a:t>! I am grateful that I have been able to help lots of new students, answering their questions, encouraging them to make new friends and to do their best with new subjects. I am glad to give advice and help my students succeed!</a:t>
            </a:r>
          </a:p>
        </p:txBody>
      </p:sp>
      <p:sp>
        <p:nvSpPr>
          <p:cNvPr id="10" name="Title 1"/>
          <p:cNvSpPr txBox="1">
            <a:spLocks/>
          </p:cNvSpPr>
          <p:nvPr/>
        </p:nvSpPr>
        <p:spPr>
          <a:xfrm>
            <a:off x="419624" y="1065915"/>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YOUR NAVIGATION GUIDES</a:t>
            </a:r>
            <a:endParaRPr lang="en-US" sz="9600" dirty="0">
              <a:solidFill>
                <a:srgbClr val="D77D01"/>
              </a:solidFill>
            </a:endParaRPr>
          </a:p>
        </p:txBody>
      </p:sp>
      <p:sp>
        <p:nvSpPr>
          <p:cNvPr id="8" name="Content Placeholder 2"/>
          <p:cNvSpPr txBox="1">
            <a:spLocks/>
          </p:cNvSpPr>
          <p:nvPr/>
        </p:nvSpPr>
        <p:spPr>
          <a:xfrm>
            <a:off x="19209530" y="9766396"/>
            <a:ext cx="3542102" cy="1438037"/>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lnSpc>
                <a:spcPct val="80000"/>
              </a:lnSpc>
              <a:spcAft>
                <a:spcPts val="600"/>
              </a:spcAft>
              <a:buFont typeface="Brush Script MT" pitchFamily="66" charset="0"/>
              <a:buNone/>
            </a:pPr>
            <a:r>
              <a:rPr lang="en-AU" sz="6000" b="1" dirty="0">
                <a:solidFill>
                  <a:srgbClr val="074080"/>
                </a:solidFill>
              </a:rPr>
              <a:t>Miss Williams</a:t>
            </a:r>
          </a:p>
          <a:p>
            <a:pPr marL="0" indent="0" algn="ctr">
              <a:lnSpc>
                <a:spcPct val="80000"/>
              </a:lnSpc>
              <a:spcAft>
                <a:spcPts val="600"/>
              </a:spcAft>
              <a:buFont typeface="Brush Script MT" pitchFamily="66" charset="0"/>
              <a:buNone/>
            </a:pPr>
            <a:endParaRPr lang="en-AU" sz="6000" b="1" dirty="0">
              <a:solidFill>
                <a:srgbClr val="074080"/>
              </a:solidFill>
            </a:endParaRPr>
          </a:p>
          <a:p>
            <a:pPr marL="0" indent="0">
              <a:lnSpc>
                <a:spcPct val="80000"/>
              </a:lnSpc>
              <a:spcAft>
                <a:spcPts val="600"/>
              </a:spcAft>
              <a:buFont typeface="Brush Script MT" pitchFamily="66" charset="0"/>
              <a:buNone/>
            </a:pPr>
            <a:endParaRPr lang="en-AU" sz="6000" b="1" dirty="0">
              <a:solidFill>
                <a:srgbClr val="074080"/>
              </a:solidFill>
            </a:endParaRPr>
          </a:p>
        </p:txBody>
      </p:sp>
      <p:pic>
        <p:nvPicPr>
          <p:cNvPr id="9" name="Picture 8" descr="Miss Williams.png"/>
          <p:cNvPicPr>
            <a:picLocks noChangeAspect="1"/>
          </p:cNvPicPr>
          <p:nvPr/>
        </p:nvPicPr>
        <p:blipFill rotWithShape="1">
          <a:blip r:embed="rId3">
            <a:extLst>
              <a:ext uri="{BEBA8EAE-BF5A-486C-A8C5-ECC9F3942E4B}">
                <a14:imgProps xmlns:a14="http://schemas.microsoft.com/office/drawing/2010/main">
                  <a14:imgLayer r:embed="rId4">
                    <a14:imgEffect>
                      <a14:backgroundRemoval t="3269" b="99231" l="9845" r="88601">
                        <a14:foregroundMark x1="37306" y1="93269" x2="37306" y2="93269"/>
                        <a14:foregroundMark x1="72021" y1="92885" x2="72021" y2="92885"/>
                        <a14:foregroundMark x1="60622" y1="28077" x2="60622" y2="28077"/>
                        <a14:foregroundMark x1="50259" y1="40769" x2="50259" y2="40769"/>
                        <a14:foregroundMark x1="38342" y1="25000" x2="38342" y2="25000"/>
                        <a14:foregroundMark x1="45078" y1="92308" x2="45078" y2="92308"/>
                        <a14:foregroundMark x1="67358" y1="91731" x2="67358" y2="91731"/>
                        <a14:foregroundMark x1="69430" y1="94038" x2="69430" y2="94038"/>
                        <a14:foregroundMark x1="76166" y1="95192" x2="76166" y2="95192"/>
                      </a14:backgroundRemoval>
                    </a14:imgEffect>
                  </a14:imgLayer>
                </a14:imgProps>
              </a:ext>
              <a:ext uri="{28A0092B-C50C-407E-A947-70E740481C1C}">
                <a14:useLocalDpi xmlns:a14="http://schemas.microsoft.com/office/drawing/2010/main" val="0"/>
              </a:ext>
            </a:extLst>
          </a:blip>
          <a:srcRect b="56074"/>
          <a:stretch/>
        </p:blipFill>
        <p:spPr>
          <a:xfrm>
            <a:off x="17939480" y="3014445"/>
            <a:ext cx="5397720" cy="6388174"/>
          </a:xfrm>
          <a:prstGeom prst="rect">
            <a:avLst/>
          </a:prstGeom>
        </p:spPr>
      </p:pic>
    </p:spTree>
    <p:extLst>
      <p:ext uri="{BB962C8B-B14F-4D97-AF65-F5344CB8AC3E}">
        <p14:creationId xmlns:p14="http://schemas.microsoft.com/office/powerpoint/2010/main" val="148521927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16" name="Content Placeholder 2"/>
          <p:cNvSpPr txBox="1">
            <a:spLocks/>
          </p:cNvSpPr>
          <p:nvPr/>
        </p:nvSpPr>
        <p:spPr>
          <a:xfrm>
            <a:off x="7366974" y="3379326"/>
            <a:ext cx="15315185"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buNone/>
            </a:pPr>
            <a:r>
              <a:rPr lang="en-US" sz="6000" dirty="0">
                <a:solidFill>
                  <a:srgbClr val="074080"/>
                </a:solidFill>
              </a:rPr>
              <a:t>My son Asher and I found out that we didn’t need to worry. In answer to our prayers, God took perfect care of Asher. We are thankful that he has settled in and is doing very well. And it turns out that Asher enjoys what he is learning by doing his homework! This verse from Proverbs helped us a lot.</a:t>
            </a:r>
          </a:p>
        </p:txBody>
      </p:sp>
      <p:sp>
        <p:nvSpPr>
          <p:cNvPr id="10" name="Title 1"/>
          <p:cNvSpPr txBox="1">
            <a:spLocks/>
          </p:cNvSpPr>
          <p:nvPr/>
        </p:nvSpPr>
        <p:spPr>
          <a:xfrm>
            <a:off x="419624" y="1065915"/>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YOUR NAVIGATION GUIDES</a:t>
            </a:r>
            <a:endParaRPr lang="en-US" sz="9600" dirty="0">
              <a:solidFill>
                <a:srgbClr val="D77D01"/>
              </a:solidFill>
            </a:endParaRPr>
          </a:p>
        </p:txBody>
      </p:sp>
      <p:sp>
        <p:nvSpPr>
          <p:cNvPr id="8" name="Content Placeholder 2"/>
          <p:cNvSpPr txBox="1">
            <a:spLocks/>
          </p:cNvSpPr>
          <p:nvPr/>
        </p:nvSpPr>
        <p:spPr>
          <a:xfrm>
            <a:off x="1691431" y="10128252"/>
            <a:ext cx="4301625" cy="1438037"/>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lnSpc>
                <a:spcPct val="80000"/>
              </a:lnSpc>
              <a:spcAft>
                <a:spcPts val="600"/>
              </a:spcAft>
              <a:buFont typeface="Brush Script MT" pitchFamily="66" charset="0"/>
              <a:buNone/>
            </a:pPr>
            <a:r>
              <a:rPr lang="en-AU" sz="6000" b="1" dirty="0" err="1">
                <a:solidFill>
                  <a:srgbClr val="074080"/>
                </a:solidFill>
              </a:rPr>
              <a:t>Mr.</a:t>
            </a:r>
            <a:r>
              <a:rPr lang="en-AU" sz="6000" b="1" dirty="0">
                <a:solidFill>
                  <a:srgbClr val="074080"/>
                </a:solidFill>
              </a:rPr>
              <a:t> </a:t>
            </a:r>
            <a:r>
              <a:rPr lang="en-AU" sz="6000" b="1" dirty="0" err="1">
                <a:solidFill>
                  <a:srgbClr val="074080"/>
                </a:solidFill>
              </a:rPr>
              <a:t>Spahr</a:t>
            </a:r>
            <a:r>
              <a:rPr lang="en-AU" sz="6000" b="1" dirty="0">
                <a:solidFill>
                  <a:srgbClr val="074080"/>
                </a:solidFill>
              </a:rPr>
              <a:t> and Asher</a:t>
            </a:r>
          </a:p>
          <a:p>
            <a:pPr marL="0" indent="0" algn="ctr">
              <a:lnSpc>
                <a:spcPct val="80000"/>
              </a:lnSpc>
              <a:spcAft>
                <a:spcPts val="600"/>
              </a:spcAft>
              <a:buFont typeface="Brush Script MT" pitchFamily="66" charset="0"/>
              <a:buNone/>
            </a:pPr>
            <a:endParaRPr lang="en-AU" sz="6000" b="1" dirty="0">
              <a:solidFill>
                <a:srgbClr val="074080"/>
              </a:solidFill>
            </a:endParaRPr>
          </a:p>
          <a:p>
            <a:pPr marL="0" indent="0">
              <a:lnSpc>
                <a:spcPct val="80000"/>
              </a:lnSpc>
              <a:spcAft>
                <a:spcPts val="600"/>
              </a:spcAft>
              <a:buFont typeface="Brush Script MT" pitchFamily="66" charset="0"/>
              <a:buNone/>
            </a:pPr>
            <a:endParaRPr lang="en-AU" sz="6000" b="1" dirty="0">
              <a:solidFill>
                <a:srgbClr val="074080"/>
              </a:solidFill>
            </a:endParaRPr>
          </a:p>
        </p:txBody>
      </p:sp>
      <p:pic>
        <p:nvPicPr>
          <p:cNvPr id="11" name="Picture 10" descr="Mr Spahr and Asher.png"/>
          <p:cNvPicPr>
            <a:picLocks noChangeAspect="1"/>
          </p:cNvPicPr>
          <p:nvPr/>
        </p:nvPicPr>
        <p:blipFill rotWithShape="1">
          <a:blip r:embed="rId3">
            <a:extLst>
              <a:ext uri="{BEBA8EAE-BF5A-486C-A8C5-ECC9F3942E4B}">
                <a14:imgProps xmlns:a14="http://schemas.microsoft.com/office/drawing/2010/main">
                  <a14:imgLayer r:embed="rId4">
                    <a14:imgEffect>
                      <a14:backgroundRemoval t="0" b="98273" l="0" r="94828">
                        <a14:foregroundMark x1="41034" y1="44914" x2="41034" y2="44914"/>
                        <a14:foregroundMark x1="43103" y1="34357" x2="43103" y2="34357"/>
                        <a14:foregroundMark x1="40345" y1="23800" x2="40345" y2="23800"/>
                        <a14:foregroundMark x1="47241" y1="47601" x2="47241" y2="47601"/>
                        <a14:foregroundMark x1="37586" y1="90211" x2="37586" y2="90211"/>
                        <a14:foregroundMark x1="57241" y1="89060" x2="57241" y2="89060"/>
                      </a14:backgroundRemoval>
                    </a14:imgEffect>
                  </a14:imgLayer>
                </a14:imgProps>
              </a:ext>
              <a:ext uri="{28A0092B-C50C-407E-A947-70E740481C1C}">
                <a14:useLocalDpi xmlns:a14="http://schemas.microsoft.com/office/drawing/2010/main" val="0"/>
              </a:ext>
            </a:extLst>
          </a:blip>
          <a:srcRect b="44200"/>
          <a:stretch/>
        </p:blipFill>
        <p:spPr>
          <a:xfrm>
            <a:off x="535742" y="3101777"/>
            <a:ext cx="6604623" cy="6620957"/>
          </a:xfrm>
          <a:prstGeom prst="rect">
            <a:avLst/>
          </a:prstGeom>
        </p:spPr>
      </p:pic>
      <p:sp>
        <p:nvSpPr>
          <p:cNvPr id="12" name="TextBox 11"/>
          <p:cNvSpPr txBox="1"/>
          <p:nvPr/>
        </p:nvSpPr>
        <p:spPr>
          <a:xfrm>
            <a:off x="7525730" y="10296959"/>
            <a:ext cx="1529551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b="0" i="1" dirty="0"/>
              <a:t>“Put God in charge of your work, then what you’ve planned will take place,” Proverbs 16:3</a:t>
            </a:r>
            <a:endParaRPr kumimoji="0" lang="en-US" sz="4800" b="0" i="1" u="none" strike="noStrike" cap="none" spc="0" normalizeH="0" baseline="0" dirty="0">
              <a:ln>
                <a:noFill/>
              </a:ln>
              <a:solidFill>
                <a:srgbClr val="000000"/>
              </a:solidFill>
              <a:effectLst/>
              <a:uFillTx/>
              <a:sym typeface="Helvetica Neue"/>
            </a:endParaRPr>
          </a:p>
        </p:txBody>
      </p:sp>
    </p:spTree>
    <p:extLst>
      <p:ext uri="{BB962C8B-B14F-4D97-AF65-F5344CB8AC3E}">
        <p14:creationId xmlns:p14="http://schemas.microsoft.com/office/powerpoint/2010/main" val="335408680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16" name="Content Placeholder 2"/>
          <p:cNvSpPr txBox="1">
            <a:spLocks/>
          </p:cNvSpPr>
          <p:nvPr/>
        </p:nvSpPr>
        <p:spPr>
          <a:xfrm>
            <a:off x="3636197" y="5181232"/>
            <a:ext cx="15315185"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buNone/>
            </a:pPr>
            <a:r>
              <a:rPr lang="en-US" sz="6000" dirty="0">
                <a:solidFill>
                  <a:srgbClr val="074080"/>
                </a:solidFill>
              </a:rPr>
              <a:t>(THIS IS THE PLACE TO PUT THE NAMES OF ANY SPECIAL TEACHER AND STUDENT GUESTS THAT YOU INTERVIEW)</a:t>
            </a:r>
          </a:p>
        </p:txBody>
      </p:sp>
      <p:sp>
        <p:nvSpPr>
          <p:cNvPr id="10" name="Title 1"/>
          <p:cNvSpPr txBox="1">
            <a:spLocks/>
          </p:cNvSpPr>
          <p:nvPr/>
        </p:nvSpPr>
        <p:spPr>
          <a:xfrm>
            <a:off x="419624" y="1065915"/>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MEET YOUR LOCAL GUIDES</a:t>
            </a:r>
            <a:endParaRPr lang="en-US" sz="9600" dirty="0">
              <a:solidFill>
                <a:srgbClr val="D77D01"/>
              </a:solidFill>
            </a:endParaRPr>
          </a:p>
        </p:txBody>
      </p:sp>
    </p:spTree>
    <p:extLst>
      <p:ext uri="{BB962C8B-B14F-4D97-AF65-F5344CB8AC3E}">
        <p14:creationId xmlns:p14="http://schemas.microsoft.com/office/powerpoint/2010/main" val="19999747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16" name="Content Placeholder 2"/>
          <p:cNvSpPr txBox="1">
            <a:spLocks/>
          </p:cNvSpPr>
          <p:nvPr/>
        </p:nvSpPr>
        <p:spPr>
          <a:xfrm>
            <a:off x="1632066" y="4634719"/>
            <a:ext cx="14362647"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buNone/>
            </a:pPr>
            <a:r>
              <a:rPr lang="en-US" sz="6600" b="1" dirty="0">
                <a:solidFill>
                  <a:srgbClr val="074080"/>
                </a:solidFill>
              </a:rPr>
              <a:t>Your feelings about moving up</a:t>
            </a:r>
          </a:p>
          <a:p>
            <a:pPr marL="0" indent="0">
              <a:buNone/>
            </a:pPr>
            <a:r>
              <a:rPr lang="en-US" sz="6600" b="1" dirty="0">
                <a:solidFill>
                  <a:srgbClr val="074080"/>
                </a:solidFill>
              </a:rPr>
              <a:t>People I can talk to about worries</a:t>
            </a:r>
          </a:p>
          <a:p>
            <a:pPr marL="0" indent="0">
              <a:buNone/>
            </a:pPr>
            <a:r>
              <a:rPr lang="en-US" sz="6600" b="1" dirty="0">
                <a:solidFill>
                  <a:srgbClr val="074080"/>
                </a:solidFill>
              </a:rPr>
              <a:t>Things I would like to talk about with God</a:t>
            </a:r>
          </a:p>
          <a:p>
            <a:pPr marL="0" indent="0">
              <a:buNone/>
            </a:pPr>
            <a:r>
              <a:rPr lang="en-US" sz="6600" b="1" dirty="0">
                <a:solidFill>
                  <a:srgbClr val="074080"/>
                </a:solidFill>
              </a:rPr>
              <a:t> </a:t>
            </a:r>
          </a:p>
        </p:txBody>
      </p:sp>
      <p:sp>
        <p:nvSpPr>
          <p:cNvPr id="10" name="Title 1"/>
          <p:cNvSpPr txBox="1">
            <a:spLocks/>
          </p:cNvSpPr>
          <p:nvPr/>
        </p:nvSpPr>
        <p:spPr>
          <a:xfrm>
            <a:off x="379935" y="1065915"/>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WHAT’S ON YOUR MIND</a:t>
            </a:r>
            <a:endParaRPr lang="en-US" sz="9600" dirty="0">
              <a:solidFill>
                <a:srgbClr val="D77D01"/>
              </a:solidFill>
            </a:endParaRPr>
          </a:p>
        </p:txBody>
      </p:sp>
      <p:pic>
        <p:nvPicPr>
          <p:cNvPr id="8" name="Picture 7" descr="Pencil; shutterstock_18055118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4713" y="3928779"/>
            <a:ext cx="6937132" cy="6937132"/>
          </a:xfrm>
          <a:prstGeom prst="rect">
            <a:avLst/>
          </a:prstGeom>
        </p:spPr>
      </p:pic>
    </p:spTree>
    <p:extLst>
      <p:ext uri="{BB962C8B-B14F-4D97-AF65-F5344CB8AC3E}">
        <p14:creationId xmlns:p14="http://schemas.microsoft.com/office/powerpoint/2010/main" val="163553028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YM-blank2-slide.jpg" descr="IYM-blank2-slide.jpg"/>
          <p:cNvPicPr>
            <a:picLocks noChangeAspect="1"/>
          </p:cNvPicPr>
          <p:nvPr/>
        </p:nvPicPr>
        <p:blipFill>
          <a:blip r:embed="rId2"/>
          <a:srcRect/>
          <a:stretch>
            <a:fillRect/>
          </a:stretch>
        </p:blipFill>
        <p:spPr>
          <a:xfrm>
            <a:off x="0"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5" name="Content Placeholder 2"/>
          <p:cNvSpPr txBox="1">
            <a:spLocks/>
          </p:cNvSpPr>
          <p:nvPr/>
        </p:nvSpPr>
        <p:spPr>
          <a:xfrm>
            <a:off x="12259484" y="4829566"/>
            <a:ext cx="10998338"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r>
              <a:rPr lang="en-GB" sz="6600" b="1" dirty="0">
                <a:solidFill>
                  <a:srgbClr val="074080"/>
                </a:solidFill>
              </a:rPr>
              <a:t>My Elementary School</a:t>
            </a:r>
          </a:p>
          <a:p>
            <a:r>
              <a:rPr lang="en-GB" sz="6600" b="1" dirty="0">
                <a:solidFill>
                  <a:srgbClr val="074080"/>
                </a:solidFill>
              </a:rPr>
              <a:t>My new Middle School</a:t>
            </a:r>
          </a:p>
          <a:p>
            <a:r>
              <a:rPr lang="en-GB" sz="6600" b="1" dirty="0">
                <a:solidFill>
                  <a:srgbClr val="074080"/>
                </a:solidFill>
              </a:rPr>
              <a:t>Looking ahead</a:t>
            </a:r>
          </a:p>
        </p:txBody>
      </p:sp>
      <p:pic>
        <p:nvPicPr>
          <p:cNvPr id="11" name="Picture Placeholder 10" descr="Big Questions 3.png"/>
          <p:cNvPicPr>
            <a:picLocks noGrp="1" noChangeAspect="1"/>
          </p:cNvPicPr>
          <p:nvPr>
            <p:ph type="pic" idx="21"/>
          </p:nvPr>
        </p:nvPicPr>
        <p:blipFill rotWithShape="1">
          <a:blip r:embed="rId3">
            <a:extLst>
              <a:ext uri="{28A0092B-C50C-407E-A947-70E740481C1C}">
                <a14:useLocalDpi xmlns:a14="http://schemas.microsoft.com/office/drawing/2010/main" val="0"/>
              </a:ext>
            </a:extLst>
          </a:blip>
          <a:srcRect t="4249" b="5189"/>
          <a:stretch/>
        </p:blipFill>
        <p:spPr>
          <a:xfrm>
            <a:off x="1349429" y="1388961"/>
            <a:ext cx="9088807" cy="11865705"/>
          </a:xfrm>
        </p:spPr>
      </p:pic>
    </p:spTree>
    <p:extLst>
      <p:ext uri="{BB962C8B-B14F-4D97-AF65-F5344CB8AC3E}">
        <p14:creationId xmlns:p14="http://schemas.microsoft.com/office/powerpoint/2010/main" val="26403271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pic>
        <p:nvPicPr>
          <p:cNvPr id="4" name="Picture Placeholder 3" descr="And There's More.png"/>
          <p:cNvPicPr>
            <a:picLocks noGrp="1" noChangeAspect="1"/>
          </p:cNvPicPr>
          <p:nvPr>
            <p:ph type="pic" idx="21"/>
          </p:nvPr>
        </p:nvPicPr>
        <p:blipFill rotWithShape="1">
          <a:blip r:embed="rId3">
            <a:extLst>
              <a:ext uri="{28A0092B-C50C-407E-A947-70E740481C1C}">
                <a14:useLocalDpi xmlns:a14="http://schemas.microsoft.com/office/drawing/2010/main" val="0"/>
              </a:ext>
            </a:extLst>
          </a:blip>
          <a:srcRect l="6547" t="7551" r="6462" b="9525"/>
          <a:stretch/>
        </p:blipFill>
        <p:spPr>
          <a:xfrm>
            <a:off x="1111295" y="1547698"/>
            <a:ext cx="8547090" cy="11270434"/>
          </a:xfrm>
        </p:spPr>
      </p:pic>
      <p:sp>
        <p:nvSpPr>
          <p:cNvPr id="7" name="Content Placeholder 2"/>
          <p:cNvSpPr txBox="1">
            <a:spLocks/>
          </p:cNvSpPr>
          <p:nvPr/>
        </p:nvSpPr>
        <p:spPr>
          <a:xfrm>
            <a:off x="10121203" y="2869552"/>
            <a:ext cx="13171974"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793750" indent="-793750" defTabSz="912813">
              <a:lnSpc>
                <a:spcPct val="110000"/>
              </a:lnSpc>
              <a:spcBef>
                <a:spcPts val="0"/>
              </a:spcBef>
            </a:pPr>
            <a:r>
              <a:rPr lang="en-US" sz="6000" dirty="0">
                <a:solidFill>
                  <a:srgbClr val="074080"/>
                </a:solidFill>
              </a:rPr>
              <a:t>Getting to School</a:t>
            </a:r>
          </a:p>
          <a:p>
            <a:pPr>
              <a:lnSpc>
                <a:spcPct val="110000"/>
              </a:lnSpc>
              <a:spcBef>
                <a:spcPts val="0"/>
              </a:spcBef>
            </a:pPr>
            <a:r>
              <a:rPr lang="en-US" sz="6000" dirty="0">
                <a:solidFill>
                  <a:srgbClr val="074080"/>
                </a:solidFill>
              </a:rPr>
              <a:t> Finding Your Way Around School</a:t>
            </a:r>
          </a:p>
          <a:p>
            <a:pPr>
              <a:lnSpc>
                <a:spcPct val="110000"/>
              </a:lnSpc>
              <a:spcBef>
                <a:spcPts val="0"/>
              </a:spcBef>
            </a:pPr>
            <a:r>
              <a:rPr lang="en-US" sz="6000" dirty="0">
                <a:solidFill>
                  <a:srgbClr val="074080"/>
                </a:solidFill>
              </a:rPr>
              <a:t> What to Wear</a:t>
            </a:r>
          </a:p>
          <a:p>
            <a:pPr>
              <a:lnSpc>
                <a:spcPct val="110000"/>
              </a:lnSpc>
              <a:spcBef>
                <a:spcPts val="0"/>
              </a:spcBef>
            </a:pPr>
            <a:r>
              <a:rPr lang="en-US" sz="6000" dirty="0">
                <a:solidFill>
                  <a:srgbClr val="074080"/>
                </a:solidFill>
              </a:rPr>
              <a:t> New Experiences</a:t>
            </a:r>
          </a:p>
          <a:p>
            <a:pPr>
              <a:lnSpc>
                <a:spcPct val="110000"/>
              </a:lnSpc>
              <a:spcBef>
                <a:spcPts val="0"/>
              </a:spcBef>
            </a:pPr>
            <a:r>
              <a:rPr lang="en-US" sz="6000" dirty="0">
                <a:solidFill>
                  <a:srgbClr val="074080"/>
                </a:solidFill>
              </a:rPr>
              <a:t> Make a Friend </a:t>
            </a:r>
            <a:r>
              <a:rPr lang="mr-IN" sz="6000" dirty="0">
                <a:solidFill>
                  <a:srgbClr val="074080"/>
                </a:solidFill>
              </a:rPr>
              <a:t>–</a:t>
            </a:r>
            <a:r>
              <a:rPr lang="en-US" sz="6000" dirty="0">
                <a:solidFill>
                  <a:srgbClr val="074080"/>
                </a:solidFill>
              </a:rPr>
              <a:t> Be a Friend</a:t>
            </a:r>
          </a:p>
          <a:p>
            <a:pPr>
              <a:lnSpc>
                <a:spcPct val="110000"/>
              </a:lnSpc>
              <a:spcBef>
                <a:spcPts val="0"/>
              </a:spcBef>
            </a:pPr>
            <a:r>
              <a:rPr lang="en-US" sz="6000" dirty="0">
                <a:solidFill>
                  <a:srgbClr val="074080"/>
                </a:solidFill>
              </a:rPr>
              <a:t> Stand Up Against Bullying </a:t>
            </a:r>
          </a:p>
          <a:p>
            <a:pPr>
              <a:lnSpc>
                <a:spcPct val="110000"/>
              </a:lnSpc>
              <a:spcBef>
                <a:spcPts val="0"/>
              </a:spcBef>
            </a:pPr>
            <a:r>
              <a:rPr lang="en-US" sz="6000" dirty="0">
                <a:solidFill>
                  <a:srgbClr val="074080"/>
                </a:solidFill>
              </a:rPr>
              <a:t> </a:t>
            </a:r>
            <a:r>
              <a:rPr lang="en-US" sz="6000" dirty="0" err="1">
                <a:solidFill>
                  <a:srgbClr val="074080"/>
                </a:solidFill>
              </a:rPr>
              <a:t>Cyberbullying</a:t>
            </a:r>
            <a:endParaRPr lang="en-US" sz="6000" dirty="0">
              <a:solidFill>
                <a:srgbClr val="074080"/>
              </a:solidFill>
            </a:endParaRPr>
          </a:p>
          <a:p>
            <a:pPr>
              <a:lnSpc>
                <a:spcPct val="110000"/>
              </a:lnSpc>
              <a:spcBef>
                <a:spcPts val="0"/>
              </a:spcBef>
            </a:pPr>
            <a:r>
              <a:rPr lang="en-US" sz="6000" dirty="0">
                <a:solidFill>
                  <a:srgbClr val="074080"/>
                </a:solidFill>
              </a:rPr>
              <a:t> Keep Yourself Safe</a:t>
            </a:r>
          </a:p>
          <a:p>
            <a:pPr>
              <a:lnSpc>
                <a:spcPct val="110000"/>
              </a:lnSpc>
              <a:spcBef>
                <a:spcPts val="0"/>
              </a:spcBef>
            </a:pPr>
            <a:r>
              <a:rPr lang="en-US" sz="6000" dirty="0">
                <a:solidFill>
                  <a:srgbClr val="074080"/>
                </a:solidFill>
              </a:rPr>
              <a:t> Help Others</a:t>
            </a:r>
          </a:p>
        </p:txBody>
      </p:sp>
    </p:spTree>
    <p:extLst>
      <p:ext uri="{BB962C8B-B14F-4D97-AF65-F5344CB8AC3E}">
        <p14:creationId xmlns:p14="http://schemas.microsoft.com/office/powerpoint/2010/main" val="191300467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pic>
        <p:nvPicPr>
          <p:cNvPr id="4" name="Picture Placeholder 3" descr="Spot the difference.png"/>
          <p:cNvPicPr>
            <a:picLocks noGrp="1" noChangeAspect="1"/>
          </p:cNvPicPr>
          <p:nvPr>
            <p:ph type="pic" idx="21"/>
          </p:nvPr>
        </p:nvPicPr>
        <p:blipFill rotWithShape="1">
          <a:blip r:embed="rId3">
            <a:extLst>
              <a:ext uri="{28A0092B-C50C-407E-A947-70E740481C1C}">
                <a14:useLocalDpi xmlns:a14="http://schemas.microsoft.com/office/drawing/2010/main" val="0"/>
              </a:ext>
            </a:extLst>
          </a:blip>
          <a:srcRect t="-191" b="2425"/>
          <a:stretch/>
        </p:blipFill>
        <p:spPr>
          <a:xfrm>
            <a:off x="2934739" y="3293824"/>
            <a:ext cx="10299656" cy="9311007"/>
          </a:xfrm>
          <a:ln>
            <a:solidFill>
              <a:schemeClr val="bg1">
                <a:lumMod val="75000"/>
              </a:schemeClr>
            </a:solidFill>
          </a:ln>
        </p:spPr>
      </p:pic>
      <p:pic>
        <p:nvPicPr>
          <p:cNvPr id="5" name="Picture 4" descr="Daily Checklis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5430" y="3730355"/>
            <a:ext cx="5340112" cy="8294087"/>
          </a:xfrm>
          <a:prstGeom prst="rect">
            <a:avLst/>
          </a:prstGeom>
        </p:spPr>
      </p:pic>
      <p:sp>
        <p:nvSpPr>
          <p:cNvPr id="9" name="Title 1"/>
          <p:cNvSpPr txBox="1">
            <a:spLocks/>
          </p:cNvSpPr>
          <p:nvPr/>
        </p:nvSpPr>
        <p:spPr>
          <a:xfrm>
            <a:off x="340244" y="1100030"/>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PUZZLES AND MORE</a:t>
            </a:r>
            <a:endParaRPr lang="en-US" sz="9600" dirty="0">
              <a:solidFill>
                <a:srgbClr val="D77D01"/>
              </a:solidFill>
            </a:endParaRPr>
          </a:p>
        </p:txBody>
      </p:sp>
    </p:spTree>
    <p:extLst>
      <p:ext uri="{BB962C8B-B14F-4D97-AF65-F5344CB8AC3E}">
        <p14:creationId xmlns:p14="http://schemas.microsoft.com/office/powerpoint/2010/main" val="62538852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16" name="Content Placeholder 2"/>
          <p:cNvSpPr txBox="1">
            <a:spLocks/>
          </p:cNvSpPr>
          <p:nvPr/>
        </p:nvSpPr>
        <p:spPr>
          <a:xfrm>
            <a:off x="1746316" y="4229474"/>
            <a:ext cx="20911351"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spcAft>
                <a:spcPts val="1200"/>
              </a:spcAft>
              <a:buNone/>
            </a:pPr>
            <a:r>
              <a:rPr lang="en-GB" sz="6600" dirty="0">
                <a:solidFill>
                  <a:srgbClr val="074080"/>
                </a:solidFill>
              </a:rPr>
              <a:t>(THIS IS WHERE YOU CAN INCLUDE CLOSING COMMENTS AND INFORMATION ABOUT CHURCH ACTIVITIES AND MORE HELP.)</a:t>
            </a:r>
          </a:p>
        </p:txBody>
      </p:sp>
      <p:sp>
        <p:nvSpPr>
          <p:cNvPr id="10" name="Title 1"/>
          <p:cNvSpPr txBox="1">
            <a:spLocks/>
          </p:cNvSpPr>
          <p:nvPr/>
        </p:nvSpPr>
        <p:spPr>
          <a:xfrm>
            <a:off x="618069" y="1383395"/>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CLOSING COMMENTS</a:t>
            </a:r>
            <a:endParaRPr lang="en-US" sz="9600" dirty="0">
              <a:solidFill>
                <a:srgbClr val="D77D01"/>
              </a:solidFill>
            </a:endParaRPr>
          </a:p>
        </p:txBody>
      </p:sp>
    </p:spTree>
    <p:extLst>
      <p:ext uri="{BB962C8B-B14F-4D97-AF65-F5344CB8AC3E}">
        <p14:creationId xmlns:p14="http://schemas.microsoft.com/office/powerpoint/2010/main" val="374723479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16" name="Content Placeholder 2"/>
          <p:cNvSpPr txBox="1">
            <a:spLocks/>
          </p:cNvSpPr>
          <p:nvPr/>
        </p:nvSpPr>
        <p:spPr>
          <a:xfrm>
            <a:off x="1786004" y="4450803"/>
            <a:ext cx="11112957"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spcAft>
                <a:spcPts val="1200"/>
              </a:spcAft>
              <a:buNone/>
            </a:pPr>
            <a:r>
              <a:rPr lang="en-GB" sz="6600" b="1" dirty="0">
                <a:solidFill>
                  <a:srgbClr val="074080"/>
                </a:solidFill>
              </a:rPr>
              <a:t>AFTER YOU HAVE BEEN AT MIDDLE SCHOOL A FEW WEEKS, WRITE DOWN YOUR THOUGHTS ON THE LAST PAGE OF THE BOOKLET. </a:t>
            </a:r>
          </a:p>
        </p:txBody>
      </p:sp>
      <p:sp>
        <p:nvSpPr>
          <p:cNvPr id="10" name="Title 1"/>
          <p:cNvSpPr txBox="1">
            <a:spLocks/>
          </p:cNvSpPr>
          <p:nvPr/>
        </p:nvSpPr>
        <p:spPr>
          <a:xfrm>
            <a:off x="459313" y="1105600"/>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EXPECT GOOD THINGS TO HAPPEN</a:t>
            </a:r>
            <a:endParaRPr lang="en-US" sz="9600" dirty="0">
              <a:solidFill>
                <a:srgbClr val="D77D01"/>
              </a:solidFill>
            </a:endParaRPr>
          </a:p>
        </p:txBody>
      </p:sp>
      <p:pic>
        <p:nvPicPr>
          <p:cNvPr id="6" name="Picture 5" descr="Pencil; shutterstock_18055118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5735" y="4052587"/>
            <a:ext cx="7137111" cy="7137111"/>
          </a:xfrm>
          <a:prstGeom prst="rect">
            <a:avLst/>
          </a:prstGeom>
        </p:spPr>
      </p:pic>
    </p:spTree>
    <p:extLst>
      <p:ext uri="{BB962C8B-B14F-4D97-AF65-F5344CB8AC3E}">
        <p14:creationId xmlns:p14="http://schemas.microsoft.com/office/powerpoint/2010/main" val="226738055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YM-Title-slide.jpg" descr="IYM-Title-slide.jpg"/>
          <p:cNvPicPr>
            <a:picLocks noGrp="1" noChangeAspect="1"/>
          </p:cNvPicPr>
          <p:nvPr>
            <p:ph type="pic" idx="21"/>
          </p:nvPr>
        </p:nvPicPr>
        <p:blipFill>
          <a:blip r:embed="rId2"/>
          <a:srcRect/>
          <a:stretch>
            <a:fillRect/>
          </a:stretch>
        </p:blipFill>
        <p:spPr>
          <a:xfrm>
            <a:off x="0" y="0"/>
            <a:ext cx="24384000" cy="13716000"/>
          </a:xfrm>
          <a:prstGeom prst="rect">
            <a:avLst/>
          </a:prstGeom>
        </p:spPr>
      </p:pic>
    </p:spTree>
    <p:extLst>
      <p:ext uri="{BB962C8B-B14F-4D97-AF65-F5344CB8AC3E}">
        <p14:creationId xmlns:p14="http://schemas.microsoft.com/office/powerpoint/2010/main" val="4720335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pic>
        <p:nvPicPr>
          <p:cNvPr id="3" name="IYM-blank2-slide.jpg" descr="IYM-blank2-slide.jpg"/>
          <p:cNvPicPr>
            <a:picLocks noChangeAspect="1"/>
          </p:cNvPicPr>
          <p:nvPr/>
        </p:nvPicPr>
        <p:blipFill>
          <a:blip r:embed="rId2"/>
          <a:srcRect/>
          <a:stretch>
            <a:fillRect/>
          </a:stretch>
        </p:blipFill>
        <p:spPr>
          <a:xfrm>
            <a:off x="-7066421" y="-19921684"/>
            <a:ext cx="24384000" cy="13716000"/>
          </a:xfrm>
          <a:prstGeom prst="rect">
            <a:avLst/>
          </a:prstGeom>
          <a:ln w="12700">
            <a:miter lim="400000"/>
          </a:ln>
          <a:extLst>
            <a:ext uri="{C572A759-6A51-4108-AA02-DFA0A04FC94B}">
              <ma14:wrappingTextBoxFlag xmlns="" xmlns:ma14="http://schemas.microsoft.com/office/mac/drawingml/2011/main" val="1"/>
            </a:ext>
          </a:extLst>
        </p:spPr>
      </p:pic>
      <p:pic>
        <p:nvPicPr>
          <p:cNvPr id="16" name="Picture Placeholder 15" descr="Crown.png"/>
          <p:cNvPicPr>
            <a:picLocks noGrp="1" noChangeAspect="1"/>
          </p:cNvPicPr>
          <p:nvPr>
            <p:ph type="pic" idx="21"/>
          </p:nvPr>
        </p:nvPicPr>
        <p:blipFill>
          <a:blip r:embed="rId3">
            <a:alphaModFix/>
            <a:extLst>
              <a:ext uri="{28A0092B-C50C-407E-A947-70E740481C1C}">
                <a14:useLocalDpi xmlns:a14="http://schemas.microsoft.com/office/drawing/2010/main" val="0"/>
              </a:ext>
            </a:extLst>
          </a:blip>
          <a:srcRect t="11110" b="11110"/>
          <a:stretch>
            <a:fillRect/>
          </a:stretch>
        </p:blipFill>
        <p:spPr>
          <a:xfrm>
            <a:off x="4794159" y="11715355"/>
            <a:ext cx="2132684" cy="1421789"/>
          </a:xfrm>
        </p:spPr>
      </p:pic>
      <p:sp>
        <p:nvSpPr>
          <p:cNvPr id="4" name="Title 1"/>
          <p:cNvSpPr txBox="1">
            <a:spLocks/>
          </p:cNvSpPr>
          <p:nvPr/>
        </p:nvSpPr>
        <p:spPr>
          <a:xfrm>
            <a:off x="714565" y="1139764"/>
            <a:ext cx="15766307"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GET READY FOR A NEW START! </a:t>
            </a:r>
            <a:endParaRPr lang="en-US" sz="9600" dirty="0">
              <a:solidFill>
                <a:srgbClr val="D77D01"/>
              </a:solidFill>
            </a:endParaRPr>
          </a:p>
        </p:txBody>
      </p:sp>
      <p:sp>
        <p:nvSpPr>
          <p:cNvPr id="7" name="Content Placeholder 2"/>
          <p:cNvSpPr txBox="1">
            <a:spLocks/>
          </p:cNvSpPr>
          <p:nvPr/>
        </p:nvSpPr>
        <p:spPr>
          <a:xfrm>
            <a:off x="2556533" y="3372177"/>
            <a:ext cx="3542102" cy="1438037"/>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lnSpc>
                <a:spcPct val="60000"/>
              </a:lnSpc>
              <a:spcAft>
                <a:spcPts val="600"/>
              </a:spcAft>
              <a:buFont typeface="Brush Script MT" pitchFamily="66" charset="0"/>
              <a:buNone/>
            </a:pPr>
            <a:r>
              <a:rPr lang="en-AU" sz="6000" b="1" dirty="0">
                <a:solidFill>
                  <a:srgbClr val="074080"/>
                </a:solidFill>
              </a:rPr>
              <a:t>Meet</a:t>
            </a:r>
          </a:p>
          <a:p>
            <a:pPr marL="0" indent="0" algn="ctr">
              <a:lnSpc>
                <a:spcPct val="60000"/>
              </a:lnSpc>
              <a:spcAft>
                <a:spcPts val="600"/>
              </a:spcAft>
              <a:buFont typeface="Brush Script MT" pitchFamily="66" charset="0"/>
              <a:buNone/>
            </a:pPr>
            <a:r>
              <a:rPr lang="en-AU" sz="6000" b="1" dirty="0">
                <a:solidFill>
                  <a:srgbClr val="074080"/>
                </a:solidFill>
              </a:rPr>
              <a:t>Joel</a:t>
            </a:r>
          </a:p>
          <a:p>
            <a:pPr marL="0" indent="0" algn="ctr">
              <a:lnSpc>
                <a:spcPct val="60000"/>
              </a:lnSpc>
              <a:spcAft>
                <a:spcPts val="600"/>
              </a:spcAft>
              <a:buFont typeface="Brush Script MT" pitchFamily="66" charset="0"/>
              <a:buNone/>
            </a:pPr>
            <a:endParaRPr lang="en-AU" sz="6000" b="1" dirty="0">
              <a:solidFill>
                <a:srgbClr val="074080"/>
              </a:solidFill>
            </a:endParaRPr>
          </a:p>
          <a:p>
            <a:pPr marL="0" indent="0">
              <a:lnSpc>
                <a:spcPct val="60000"/>
              </a:lnSpc>
              <a:spcAft>
                <a:spcPts val="600"/>
              </a:spcAft>
              <a:buFont typeface="Brush Script MT" pitchFamily="66" charset="0"/>
              <a:buNone/>
            </a:pPr>
            <a:endParaRPr lang="en-AU" sz="6000" b="1" dirty="0">
              <a:solidFill>
                <a:srgbClr val="074080"/>
              </a:solidFill>
            </a:endParaRPr>
          </a:p>
        </p:txBody>
      </p:sp>
      <p:sp>
        <p:nvSpPr>
          <p:cNvPr id="8" name="Content Placeholder 2"/>
          <p:cNvSpPr txBox="1">
            <a:spLocks/>
          </p:cNvSpPr>
          <p:nvPr/>
        </p:nvSpPr>
        <p:spPr>
          <a:xfrm>
            <a:off x="8785440" y="9652661"/>
            <a:ext cx="2729231" cy="844054"/>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lnSpc>
                <a:spcPct val="60000"/>
              </a:lnSpc>
              <a:spcAft>
                <a:spcPts val="600"/>
              </a:spcAft>
              <a:buFont typeface="Brush Script MT" pitchFamily="66" charset="0"/>
              <a:buNone/>
            </a:pPr>
            <a:r>
              <a:rPr lang="en-AU" sz="6000" b="1" dirty="0">
                <a:solidFill>
                  <a:srgbClr val="074080"/>
                </a:solidFill>
              </a:rPr>
              <a:t>Meet</a:t>
            </a:r>
          </a:p>
          <a:p>
            <a:pPr marL="0" indent="0" algn="ctr">
              <a:lnSpc>
                <a:spcPct val="60000"/>
              </a:lnSpc>
              <a:spcAft>
                <a:spcPts val="600"/>
              </a:spcAft>
              <a:buFont typeface="Brush Script MT" pitchFamily="66" charset="0"/>
              <a:buNone/>
            </a:pPr>
            <a:r>
              <a:rPr lang="en-AU" sz="6000" b="1" dirty="0">
                <a:solidFill>
                  <a:srgbClr val="074080"/>
                </a:solidFill>
              </a:rPr>
              <a:t>Lydia</a:t>
            </a:r>
          </a:p>
          <a:p>
            <a:pPr marL="0" indent="0" algn="ctr">
              <a:lnSpc>
                <a:spcPct val="60000"/>
              </a:lnSpc>
              <a:spcAft>
                <a:spcPts val="600"/>
              </a:spcAft>
              <a:buFont typeface="Brush Script MT" pitchFamily="66" charset="0"/>
              <a:buNone/>
            </a:pPr>
            <a:endParaRPr lang="en-AU" sz="6000" b="1" dirty="0">
              <a:solidFill>
                <a:srgbClr val="074080"/>
              </a:solidFill>
            </a:endParaRPr>
          </a:p>
          <a:p>
            <a:pPr marL="0" indent="0">
              <a:lnSpc>
                <a:spcPct val="60000"/>
              </a:lnSpc>
              <a:spcAft>
                <a:spcPts val="600"/>
              </a:spcAft>
              <a:buFont typeface="Brush Script MT" pitchFamily="66" charset="0"/>
              <a:buNone/>
            </a:pPr>
            <a:endParaRPr lang="en-AU" sz="6000" b="1" dirty="0">
              <a:solidFill>
                <a:srgbClr val="074080"/>
              </a:solidFill>
            </a:endParaRPr>
          </a:p>
        </p:txBody>
      </p:sp>
      <p:sp>
        <p:nvSpPr>
          <p:cNvPr id="9" name="Content Placeholder 2"/>
          <p:cNvSpPr txBox="1">
            <a:spLocks/>
          </p:cNvSpPr>
          <p:nvPr/>
        </p:nvSpPr>
        <p:spPr>
          <a:xfrm>
            <a:off x="17550080" y="9757958"/>
            <a:ext cx="6025253" cy="1099475"/>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spcAft>
                <a:spcPts val="600"/>
              </a:spcAft>
              <a:buFont typeface="Brush Script MT" pitchFamily="66" charset="0"/>
              <a:buNone/>
            </a:pPr>
            <a:r>
              <a:rPr lang="en-AU" sz="5800" b="1" dirty="0">
                <a:solidFill>
                  <a:srgbClr val="074080"/>
                </a:solidFill>
              </a:rPr>
              <a:t>Meet </a:t>
            </a:r>
            <a:r>
              <a:rPr lang="en-AU" sz="5800" b="1" dirty="0" err="1">
                <a:solidFill>
                  <a:srgbClr val="074080"/>
                </a:solidFill>
              </a:rPr>
              <a:t>Mr.</a:t>
            </a:r>
            <a:r>
              <a:rPr lang="en-AU" sz="5800" b="1" dirty="0">
                <a:solidFill>
                  <a:srgbClr val="074080"/>
                </a:solidFill>
              </a:rPr>
              <a:t> </a:t>
            </a:r>
            <a:r>
              <a:rPr lang="en-AU" sz="5800" b="1" dirty="0" err="1">
                <a:solidFill>
                  <a:srgbClr val="074080"/>
                </a:solidFill>
              </a:rPr>
              <a:t>Spahr</a:t>
            </a:r>
            <a:r>
              <a:rPr lang="en-AU" sz="5800" b="1" dirty="0">
                <a:solidFill>
                  <a:srgbClr val="074080"/>
                </a:solidFill>
              </a:rPr>
              <a:t> and Asher</a:t>
            </a:r>
          </a:p>
          <a:p>
            <a:pPr marL="0" indent="0" algn="ctr">
              <a:spcAft>
                <a:spcPts val="600"/>
              </a:spcAft>
              <a:buFont typeface="Brush Script MT" pitchFamily="66" charset="0"/>
              <a:buNone/>
            </a:pPr>
            <a:endParaRPr lang="en-AU" sz="5800" b="1" dirty="0">
              <a:solidFill>
                <a:srgbClr val="074080"/>
              </a:solidFill>
            </a:endParaRPr>
          </a:p>
          <a:p>
            <a:pPr marL="0" indent="0">
              <a:spcAft>
                <a:spcPts val="600"/>
              </a:spcAft>
              <a:buFont typeface="Brush Script MT" pitchFamily="66" charset="0"/>
              <a:buNone/>
            </a:pPr>
            <a:endParaRPr lang="en-AU" sz="5800" b="1" dirty="0">
              <a:solidFill>
                <a:srgbClr val="074080"/>
              </a:solidFill>
            </a:endParaRPr>
          </a:p>
        </p:txBody>
      </p:sp>
      <p:sp>
        <p:nvSpPr>
          <p:cNvPr id="10" name="Content Placeholder 2"/>
          <p:cNvSpPr txBox="1">
            <a:spLocks/>
          </p:cNvSpPr>
          <p:nvPr/>
        </p:nvSpPr>
        <p:spPr>
          <a:xfrm>
            <a:off x="12030628" y="3489193"/>
            <a:ext cx="5286951" cy="868959"/>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lnSpc>
                <a:spcPct val="60000"/>
              </a:lnSpc>
              <a:spcAft>
                <a:spcPts val="600"/>
              </a:spcAft>
              <a:buFont typeface="Brush Script MT" pitchFamily="66" charset="0"/>
              <a:buNone/>
            </a:pPr>
            <a:r>
              <a:rPr lang="en-AU" sz="6000" b="1" dirty="0">
                <a:solidFill>
                  <a:srgbClr val="074080"/>
                </a:solidFill>
              </a:rPr>
              <a:t>Meet</a:t>
            </a:r>
          </a:p>
          <a:p>
            <a:pPr marL="0" indent="0" algn="ctr">
              <a:lnSpc>
                <a:spcPct val="60000"/>
              </a:lnSpc>
              <a:spcAft>
                <a:spcPts val="600"/>
              </a:spcAft>
              <a:buFont typeface="Brush Script MT" pitchFamily="66" charset="0"/>
              <a:buNone/>
            </a:pPr>
            <a:r>
              <a:rPr lang="en-AU" sz="6000" dirty="0">
                <a:solidFill>
                  <a:srgbClr val="074080"/>
                </a:solidFill>
              </a:rPr>
              <a:t>Miss Williams</a:t>
            </a:r>
            <a:endParaRPr lang="en-AU" sz="6000" b="1" dirty="0">
              <a:solidFill>
                <a:srgbClr val="074080"/>
              </a:solidFill>
            </a:endParaRPr>
          </a:p>
          <a:p>
            <a:pPr marL="0" indent="0" algn="ctr">
              <a:lnSpc>
                <a:spcPct val="60000"/>
              </a:lnSpc>
              <a:spcAft>
                <a:spcPts val="600"/>
              </a:spcAft>
              <a:buFont typeface="Brush Script MT" pitchFamily="66" charset="0"/>
              <a:buNone/>
            </a:pPr>
            <a:endParaRPr lang="en-AU" sz="6000" b="1" dirty="0">
              <a:solidFill>
                <a:srgbClr val="074080"/>
              </a:solidFill>
            </a:endParaRPr>
          </a:p>
          <a:p>
            <a:pPr marL="0" indent="0">
              <a:lnSpc>
                <a:spcPct val="60000"/>
              </a:lnSpc>
              <a:spcAft>
                <a:spcPts val="600"/>
              </a:spcAft>
              <a:buFont typeface="Brush Script MT" pitchFamily="66" charset="0"/>
              <a:buNone/>
            </a:pPr>
            <a:endParaRPr lang="en-AU" sz="6000" b="1" dirty="0">
              <a:solidFill>
                <a:srgbClr val="074080"/>
              </a:solidFill>
            </a:endParaRPr>
          </a:p>
        </p:txBody>
      </p:sp>
      <p:pic>
        <p:nvPicPr>
          <p:cNvPr id="11" name="Picture 10" descr="Joel.png"/>
          <p:cNvPicPr>
            <a:picLocks noChangeAspect="1"/>
          </p:cNvPicPr>
          <p:nvPr/>
        </p:nvPicPr>
        <p:blipFill>
          <a:blip r:embed="rId4">
            <a:extLst>
              <a:ext uri="{BEBA8EAE-BF5A-486C-A8C5-ECC9F3942E4B}">
                <a14:imgProps xmlns:a14="http://schemas.microsoft.com/office/drawing/2010/main">
                  <a14:imgLayer r:embed="rId5">
                    <a14:imgEffect>
                      <a14:backgroundRemoval t="2915" b="100000" l="525" r="98163"/>
                    </a14:imgEffect>
                  </a14:imgLayer>
                </a14:imgProps>
              </a:ext>
              <a:ext uri="{28A0092B-C50C-407E-A947-70E740481C1C}">
                <a14:useLocalDpi xmlns:a14="http://schemas.microsoft.com/office/drawing/2010/main" val="0"/>
              </a:ext>
            </a:extLst>
          </a:blip>
          <a:stretch>
            <a:fillRect/>
          </a:stretch>
        </p:blipFill>
        <p:spPr>
          <a:xfrm>
            <a:off x="2065424" y="4857245"/>
            <a:ext cx="4684974" cy="5484248"/>
          </a:xfrm>
          <a:prstGeom prst="rect">
            <a:avLst/>
          </a:prstGeom>
        </p:spPr>
      </p:pic>
      <p:pic>
        <p:nvPicPr>
          <p:cNvPr id="12" name="Picture 11" descr="Lydia.png"/>
          <p:cNvPicPr>
            <a:picLocks noChangeAspect="1"/>
          </p:cNvPicPr>
          <p:nvPr/>
        </p:nvPicPr>
        <p:blipFill>
          <a:blip r:embed="rId6">
            <a:extLst>
              <a:ext uri="{BEBA8EAE-BF5A-486C-A8C5-ECC9F3942E4B}">
                <a14:imgProps xmlns:a14="http://schemas.microsoft.com/office/drawing/2010/main">
                  <a14:imgLayer r:embed="rId7">
                    <a14:imgEffect>
                      <a14:backgroundRemoval t="2372" b="97036" l="0" r="98361">
                        <a14:foregroundMark x1="50000" y1="16008" x2="50000" y2="16008"/>
                      </a14:backgroundRemoval>
                    </a14:imgEffect>
                  </a14:imgLayer>
                </a14:imgProps>
              </a:ext>
              <a:ext uri="{28A0092B-C50C-407E-A947-70E740481C1C}">
                <a14:useLocalDpi xmlns:a14="http://schemas.microsoft.com/office/drawing/2010/main" val="0"/>
              </a:ext>
            </a:extLst>
          </a:blip>
          <a:stretch>
            <a:fillRect/>
          </a:stretch>
        </p:blipFill>
        <p:spPr>
          <a:xfrm>
            <a:off x="8597719" y="3720148"/>
            <a:ext cx="2746090" cy="5694758"/>
          </a:xfrm>
          <a:prstGeom prst="rect">
            <a:avLst/>
          </a:prstGeom>
        </p:spPr>
      </p:pic>
      <p:pic>
        <p:nvPicPr>
          <p:cNvPr id="14" name="Picture 13" descr="Mr Spahr and Asher.png"/>
          <p:cNvPicPr>
            <a:picLocks noChangeAspect="1"/>
          </p:cNvPicPr>
          <p:nvPr/>
        </p:nvPicPr>
        <p:blipFill>
          <a:blip r:embed="rId8">
            <a:extLst>
              <a:ext uri="{BEBA8EAE-BF5A-486C-A8C5-ECC9F3942E4B}">
                <a14:imgProps xmlns:a14="http://schemas.microsoft.com/office/drawing/2010/main">
                  <a14:imgLayer r:embed="rId9">
                    <a14:imgEffect>
                      <a14:backgroundRemoval t="0" b="98273" l="0" r="94828">
                        <a14:foregroundMark x1="41034" y1="44914" x2="41034" y2="44914"/>
                        <a14:foregroundMark x1="43103" y1="34357" x2="43103" y2="34357"/>
                        <a14:foregroundMark x1="40345" y1="23800" x2="40345" y2="23800"/>
                        <a14:foregroundMark x1="47241" y1="47601" x2="47241" y2="47601"/>
                        <a14:foregroundMark x1="37586" y1="90211" x2="37586" y2="90211"/>
                        <a14:foregroundMark x1="57241" y1="89060" x2="57241" y2="89060"/>
                      </a14:backgroundRemoval>
                    </a14:imgEffect>
                  </a14:imgLayer>
                </a14:imgProps>
              </a:ext>
              <a:ext uri="{28A0092B-C50C-407E-A947-70E740481C1C}">
                <a14:useLocalDpi xmlns:a14="http://schemas.microsoft.com/office/drawing/2010/main" val="0"/>
              </a:ext>
            </a:extLst>
          </a:blip>
          <a:stretch>
            <a:fillRect/>
          </a:stretch>
        </p:blipFill>
        <p:spPr>
          <a:xfrm>
            <a:off x="18335979" y="3549495"/>
            <a:ext cx="3466658" cy="6228030"/>
          </a:xfrm>
          <a:prstGeom prst="rect">
            <a:avLst/>
          </a:prstGeom>
        </p:spPr>
      </p:pic>
      <p:pic>
        <p:nvPicPr>
          <p:cNvPr id="17" name="Picture 16" descr="Miss Williams.png"/>
          <p:cNvPicPr>
            <a:picLocks noChangeAspect="1"/>
          </p:cNvPicPr>
          <p:nvPr/>
        </p:nvPicPr>
        <p:blipFill>
          <a:blip r:embed="rId10">
            <a:extLst>
              <a:ext uri="{BEBA8EAE-BF5A-486C-A8C5-ECC9F3942E4B}">
                <a14:imgProps xmlns:a14="http://schemas.microsoft.com/office/drawing/2010/main">
                  <a14:imgLayer r:embed="rId11">
                    <a14:imgEffect>
                      <a14:backgroundRemoval t="3269" b="99231" l="9845" r="88601">
                        <a14:foregroundMark x1="37306" y1="93269" x2="37306" y2="93269"/>
                        <a14:foregroundMark x1="72021" y1="92885" x2="72021" y2="92885"/>
                        <a14:foregroundMark x1="60622" y1="28077" x2="60622" y2="28077"/>
                        <a14:foregroundMark x1="50259" y1="40769" x2="50259" y2="40769"/>
                        <a14:foregroundMark x1="38342" y1="25000" x2="38342" y2="25000"/>
                        <a14:foregroundMark x1="45078" y1="92308" x2="45078" y2="92308"/>
                        <a14:foregroundMark x1="67358" y1="91731" x2="67358" y2="91731"/>
                        <a14:foregroundMark x1="69430" y1="94038" x2="69430" y2="94038"/>
                        <a14:foregroundMark x1="76166" y1="95192" x2="76166" y2="95192"/>
                      </a14:backgroundRemoval>
                    </a14:imgEffect>
                  </a14:imgLayer>
                </a14:imgProps>
              </a:ext>
              <a:ext uri="{28A0092B-C50C-407E-A947-70E740481C1C}">
                <a14:useLocalDpi xmlns:a14="http://schemas.microsoft.com/office/drawing/2010/main" val="0"/>
              </a:ext>
            </a:extLst>
          </a:blip>
          <a:stretch>
            <a:fillRect/>
          </a:stretch>
        </p:blipFill>
        <p:spPr>
          <a:xfrm>
            <a:off x="13459245" y="5035008"/>
            <a:ext cx="2508896" cy="6759717"/>
          </a:xfrm>
          <a:prstGeom prst="rect">
            <a:avLst/>
          </a:prstGeom>
        </p:spPr>
      </p:pic>
      <p:pic>
        <p:nvPicPr>
          <p:cNvPr id="19" name="Picture 18" descr="Cross.png"/>
          <p:cNvPicPr>
            <a:picLocks noChangeAspect="1"/>
          </p:cNvPicPr>
          <p:nvPr/>
        </p:nvPicPr>
        <p:blipFill>
          <a:blip r:embed="rId12">
            <a:alphaModFix/>
            <a:extLst>
              <a:ext uri="{28A0092B-C50C-407E-A947-70E740481C1C}">
                <a14:useLocalDpi xmlns:a14="http://schemas.microsoft.com/office/drawing/2010/main" val="0"/>
              </a:ext>
            </a:extLst>
          </a:blip>
          <a:stretch>
            <a:fillRect/>
          </a:stretch>
        </p:blipFill>
        <p:spPr>
          <a:xfrm>
            <a:off x="16232846" y="11398161"/>
            <a:ext cx="1436301" cy="1978301"/>
          </a:xfrm>
          <a:prstGeom prst="rect">
            <a:avLst/>
          </a:prstGeom>
        </p:spPr>
      </p:pic>
      <p:sp>
        <p:nvSpPr>
          <p:cNvPr id="15" name="Content Placeholder 2"/>
          <p:cNvSpPr txBox="1">
            <a:spLocks/>
          </p:cNvSpPr>
          <p:nvPr/>
        </p:nvSpPr>
        <p:spPr>
          <a:xfrm>
            <a:off x="1312326" y="11913780"/>
            <a:ext cx="18081978" cy="1921275"/>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spcBef>
                <a:spcPts val="0"/>
              </a:spcBef>
              <a:spcAft>
                <a:spcPts val="600"/>
              </a:spcAft>
              <a:buFont typeface="Brush Script MT" pitchFamily="66" charset="0"/>
              <a:buNone/>
            </a:pPr>
            <a:r>
              <a:rPr lang="en-AU" sz="5400" b="1" dirty="0">
                <a:solidFill>
                  <a:srgbClr val="063F80"/>
                </a:solidFill>
              </a:rPr>
              <a:t>     Psalms,           Proverbs, and </a:t>
            </a:r>
            <a:r>
              <a:rPr lang="en-AU" sz="5400" dirty="0">
                <a:solidFill>
                  <a:srgbClr val="063F80"/>
                </a:solidFill>
              </a:rPr>
              <a:t>words of</a:t>
            </a:r>
            <a:r>
              <a:rPr lang="en-AU" sz="5400" b="1" dirty="0">
                <a:solidFill>
                  <a:srgbClr val="063F80"/>
                </a:solidFill>
              </a:rPr>
              <a:t> Jesus</a:t>
            </a:r>
          </a:p>
          <a:p>
            <a:pPr marL="0" indent="0">
              <a:spcAft>
                <a:spcPts val="600"/>
              </a:spcAft>
              <a:buFont typeface="Brush Script MT" pitchFamily="66" charset="0"/>
              <a:buNone/>
            </a:pPr>
            <a:endParaRPr lang="en-AU" sz="5400" b="1" dirty="0">
              <a:solidFill>
                <a:srgbClr val="063F80"/>
              </a:solidFill>
            </a:endParaRPr>
          </a:p>
        </p:txBody>
      </p:sp>
      <p:sp>
        <p:nvSpPr>
          <p:cNvPr id="21" name="Rectangle 20"/>
          <p:cNvSpPr/>
          <p:nvPr/>
        </p:nvSpPr>
        <p:spPr>
          <a:xfrm>
            <a:off x="504327" y="11437471"/>
            <a:ext cx="975799" cy="1938992"/>
          </a:xfrm>
          <a:prstGeom prst="rect">
            <a:avLst/>
          </a:prstGeom>
        </p:spPr>
        <p:txBody>
          <a:bodyPr wrap="square">
            <a:spAutoFit/>
          </a:bodyPr>
          <a:lstStyle/>
          <a:p>
            <a:r>
              <a:rPr lang="en-US" sz="12000" dirty="0">
                <a:solidFill>
                  <a:srgbClr val="FA1F00"/>
                </a:solidFill>
              </a:rPr>
              <a:t>♫</a:t>
            </a:r>
          </a:p>
        </p:txBody>
      </p:sp>
    </p:spTree>
    <p:extLst>
      <p:ext uri="{BB962C8B-B14F-4D97-AF65-F5344CB8AC3E}">
        <p14:creationId xmlns:p14="http://schemas.microsoft.com/office/powerpoint/2010/main" val="419562541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16" name="Content Placeholder 2"/>
          <p:cNvSpPr txBox="1">
            <a:spLocks/>
          </p:cNvSpPr>
          <p:nvPr/>
        </p:nvSpPr>
        <p:spPr>
          <a:xfrm>
            <a:off x="12353815" y="3555297"/>
            <a:ext cx="10665861"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nSpc>
                <a:spcPct val="90000"/>
              </a:lnSpc>
            </a:pPr>
            <a:r>
              <a:rPr lang="en-US" sz="7200" b="1" dirty="0">
                <a:solidFill>
                  <a:srgbClr val="074080"/>
                </a:solidFill>
              </a:rPr>
              <a:t>Get to Know Your New School</a:t>
            </a:r>
          </a:p>
          <a:p>
            <a:pPr>
              <a:lnSpc>
                <a:spcPct val="70000"/>
              </a:lnSpc>
            </a:pPr>
            <a:r>
              <a:rPr lang="en-US" sz="7200" b="1" dirty="0">
                <a:solidFill>
                  <a:srgbClr val="074080"/>
                </a:solidFill>
              </a:rPr>
              <a:t>Be Prepared</a:t>
            </a:r>
          </a:p>
          <a:p>
            <a:pPr>
              <a:lnSpc>
                <a:spcPct val="70000"/>
              </a:lnSpc>
            </a:pPr>
            <a:r>
              <a:rPr lang="en-US" sz="7200" b="1" dirty="0">
                <a:solidFill>
                  <a:srgbClr val="074080"/>
                </a:solidFill>
              </a:rPr>
              <a:t>You and Others </a:t>
            </a:r>
          </a:p>
          <a:p>
            <a:pPr>
              <a:lnSpc>
                <a:spcPct val="70000"/>
              </a:lnSpc>
            </a:pPr>
            <a:r>
              <a:rPr lang="en-US" sz="7200" b="1" dirty="0">
                <a:solidFill>
                  <a:srgbClr val="074080"/>
                </a:solidFill>
              </a:rPr>
              <a:t>Make Good Choices</a:t>
            </a:r>
          </a:p>
          <a:p>
            <a:pPr>
              <a:lnSpc>
                <a:spcPct val="70000"/>
              </a:lnSpc>
            </a:pPr>
            <a:r>
              <a:rPr lang="en-US" sz="7200" b="1" dirty="0">
                <a:solidFill>
                  <a:srgbClr val="074080"/>
                </a:solidFill>
              </a:rPr>
              <a:t>Be YOU!</a:t>
            </a:r>
          </a:p>
        </p:txBody>
      </p:sp>
      <p:pic>
        <p:nvPicPr>
          <p:cNvPr id="5" name="Picture Placeholder 4" descr="40 Top Tips.png"/>
          <p:cNvPicPr>
            <a:picLocks noGrp="1" noChangeAspect="1"/>
          </p:cNvPicPr>
          <p:nvPr>
            <p:ph type="pic" idx="21"/>
          </p:nvPr>
        </p:nvPicPr>
        <p:blipFill rotWithShape="1">
          <a:blip r:embed="rId3">
            <a:extLst>
              <a:ext uri="{28A0092B-C50C-407E-A947-70E740481C1C}">
                <a14:useLocalDpi xmlns:a14="http://schemas.microsoft.com/office/drawing/2010/main" val="0"/>
              </a:ext>
            </a:extLst>
          </a:blip>
          <a:srcRect t="5512" b="5009"/>
          <a:stretch/>
        </p:blipFill>
        <p:spPr>
          <a:xfrm>
            <a:off x="1587566" y="1365154"/>
            <a:ext cx="9306092" cy="11746650"/>
          </a:xfrm>
        </p:spPr>
      </p:pic>
    </p:spTree>
    <p:extLst>
      <p:ext uri="{BB962C8B-B14F-4D97-AF65-F5344CB8AC3E}">
        <p14:creationId xmlns:p14="http://schemas.microsoft.com/office/powerpoint/2010/main" val="31325119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21"/>
          </p:nvPr>
        </p:nvSpPr>
        <p:spPr>
          <a:xfrm>
            <a:off x="0" y="-1270000"/>
            <a:ext cx="24485600" cy="14986000"/>
          </a:xfrm>
        </p:spPr>
      </p:sp>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4" name="Title 1"/>
          <p:cNvSpPr txBox="1">
            <a:spLocks/>
          </p:cNvSpPr>
          <p:nvPr/>
        </p:nvSpPr>
        <p:spPr>
          <a:xfrm>
            <a:off x="-427366" y="970543"/>
            <a:ext cx="17848385"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000" dirty="0">
                <a:solidFill>
                  <a:srgbClr val="D77D01"/>
                </a:solidFill>
                <a:latin typeface="Abadi MT Condensed Extra Bold"/>
                <a:cs typeface="Abadi MT Condensed Extra Bold"/>
              </a:rPr>
              <a:t>GET TO KNOW YOUR NEW SCHOOL</a:t>
            </a:r>
            <a:endParaRPr lang="en-US" sz="9000" dirty="0">
              <a:solidFill>
                <a:srgbClr val="D77D01"/>
              </a:solidFill>
            </a:endParaRPr>
          </a:p>
        </p:txBody>
      </p:sp>
      <p:sp>
        <p:nvSpPr>
          <p:cNvPr id="16" name="Content Placeholder 2"/>
          <p:cNvSpPr txBox="1">
            <a:spLocks/>
          </p:cNvSpPr>
          <p:nvPr/>
        </p:nvSpPr>
        <p:spPr>
          <a:xfrm>
            <a:off x="960343" y="3108284"/>
            <a:ext cx="11387656"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465138" indent="169863">
              <a:lnSpc>
                <a:spcPct val="70000"/>
              </a:lnSpc>
              <a:spcBef>
                <a:spcPts val="3500"/>
              </a:spcBef>
              <a:spcAft>
                <a:spcPts val="600"/>
              </a:spcAft>
              <a:buNone/>
            </a:pPr>
            <a:r>
              <a:rPr lang="en-US" sz="6600" b="1" dirty="0">
                <a:solidFill>
                  <a:srgbClr val="074080"/>
                </a:solidFill>
              </a:rPr>
              <a:t>40 School Principals</a:t>
            </a:r>
          </a:p>
          <a:p>
            <a:pPr marL="635000" lvl="1" indent="0">
              <a:lnSpc>
                <a:spcPct val="70000"/>
              </a:lnSpc>
              <a:spcBef>
                <a:spcPts val="3500"/>
              </a:spcBef>
              <a:buNone/>
            </a:pPr>
            <a:r>
              <a:rPr lang="en-US" sz="6600" b="1" dirty="0">
                <a:solidFill>
                  <a:srgbClr val="074080"/>
                </a:solidFill>
              </a:rPr>
              <a:t>39 The school office</a:t>
            </a:r>
          </a:p>
          <a:p>
            <a:pPr marL="635000" lvl="1" indent="0">
              <a:lnSpc>
                <a:spcPct val="70000"/>
              </a:lnSpc>
              <a:spcBef>
                <a:spcPts val="3500"/>
              </a:spcBef>
              <a:buNone/>
            </a:pPr>
            <a:r>
              <a:rPr lang="en-US" sz="6600" b="1" dirty="0">
                <a:solidFill>
                  <a:srgbClr val="074080"/>
                </a:solidFill>
              </a:rPr>
              <a:t>38 Teachers</a:t>
            </a:r>
          </a:p>
          <a:p>
            <a:pPr marL="635000" lvl="1" indent="0">
              <a:lnSpc>
                <a:spcPct val="70000"/>
              </a:lnSpc>
              <a:spcBef>
                <a:spcPts val="3500"/>
              </a:spcBef>
              <a:buNone/>
            </a:pPr>
            <a:r>
              <a:rPr lang="en-US" sz="6600" b="1" dirty="0">
                <a:solidFill>
                  <a:srgbClr val="074080"/>
                </a:solidFill>
              </a:rPr>
              <a:t>37 Substitute teachers</a:t>
            </a:r>
          </a:p>
          <a:p>
            <a:pPr marL="635000" lvl="1" indent="0">
              <a:lnSpc>
                <a:spcPct val="70000"/>
              </a:lnSpc>
              <a:spcBef>
                <a:spcPts val="3500"/>
              </a:spcBef>
              <a:buNone/>
            </a:pPr>
            <a:r>
              <a:rPr lang="en-US" sz="6600" b="1" dirty="0">
                <a:solidFill>
                  <a:srgbClr val="074080"/>
                </a:solidFill>
              </a:rPr>
              <a:t>36 Guidance counselors</a:t>
            </a:r>
          </a:p>
          <a:p>
            <a:pPr marL="635000" lvl="1" indent="0">
              <a:lnSpc>
                <a:spcPct val="70000"/>
              </a:lnSpc>
              <a:spcBef>
                <a:spcPts val="3500"/>
              </a:spcBef>
              <a:buNone/>
            </a:pPr>
            <a:endParaRPr lang="en-US" sz="6600" b="1" dirty="0">
              <a:solidFill>
                <a:srgbClr val="074080"/>
              </a:solidFill>
            </a:endParaRPr>
          </a:p>
          <a:p>
            <a:pPr marL="635000" lvl="1" indent="0">
              <a:lnSpc>
                <a:spcPct val="70000"/>
              </a:lnSpc>
              <a:spcBef>
                <a:spcPts val="3500"/>
              </a:spcBef>
              <a:buNone/>
            </a:pPr>
            <a:endParaRPr lang="en-US" sz="6600" b="1" dirty="0">
              <a:solidFill>
                <a:srgbClr val="074080"/>
              </a:solidFill>
            </a:endParaRPr>
          </a:p>
        </p:txBody>
      </p:sp>
      <p:sp>
        <p:nvSpPr>
          <p:cNvPr id="15" name="Content Placeholder 2"/>
          <p:cNvSpPr txBox="1">
            <a:spLocks/>
          </p:cNvSpPr>
          <p:nvPr/>
        </p:nvSpPr>
        <p:spPr>
          <a:xfrm>
            <a:off x="955571" y="8865324"/>
            <a:ext cx="11368887"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635000" lvl="1" indent="0">
              <a:lnSpc>
                <a:spcPct val="70000"/>
              </a:lnSpc>
              <a:spcBef>
                <a:spcPts val="3500"/>
              </a:spcBef>
              <a:buNone/>
            </a:pPr>
            <a:r>
              <a:rPr lang="en-US" sz="6600" b="1" dirty="0">
                <a:solidFill>
                  <a:srgbClr val="074080"/>
                </a:solidFill>
              </a:rPr>
              <a:t>35 Bathrooms</a:t>
            </a:r>
          </a:p>
          <a:p>
            <a:pPr marL="635000" lvl="1" indent="0">
              <a:lnSpc>
                <a:spcPct val="70000"/>
              </a:lnSpc>
              <a:spcBef>
                <a:spcPts val="3500"/>
              </a:spcBef>
              <a:buNone/>
            </a:pPr>
            <a:r>
              <a:rPr lang="en-US" sz="6600" b="1" dirty="0">
                <a:solidFill>
                  <a:srgbClr val="074080"/>
                </a:solidFill>
              </a:rPr>
              <a:t>34 The cafeteria</a:t>
            </a:r>
          </a:p>
          <a:p>
            <a:pPr marL="635000" lvl="1" indent="0">
              <a:lnSpc>
                <a:spcPct val="70000"/>
              </a:lnSpc>
              <a:spcBef>
                <a:spcPts val="3500"/>
              </a:spcBef>
              <a:buNone/>
            </a:pPr>
            <a:r>
              <a:rPr lang="en-US" sz="6600" b="1" dirty="0">
                <a:solidFill>
                  <a:srgbClr val="074080"/>
                </a:solidFill>
              </a:rPr>
              <a:t>33 Rules</a:t>
            </a:r>
          </a:p>
          <a:p>
            <a:pPr marL="635000" lvl="1" indent="0">
              <a:lnSpc>
                <a:spcPct val="70000"/>
              </a:lnSpc>
              <a:spcBef>
                <a:spcPts val="3500"/>
              </a:spcBef>
              <a:buNone/>
            </a:pPr>
            <a:r>
              <a:rPr lang="en-US" sz="6600" b="1" dirty="0">
                <a:solidFill>
                  <a:srgbClr val="074080"/>
                </a:solidFill>
              </a:rPr>
              <a:t>32 Website</a:t>
            </a:r>
          </a:p>
        </p:txBody>
      </p:sp>
      <p:sp>
        <p:nvSpPr>
          <p:cNvPr id="17" name="Rounded Rectangle 16"/>
          <p:cNvSpPr/>
          <p:nvPr/>
        </p:nvSpPr>
        <p:spPr>
          <a:xfrm>
            <a:off x="12210586" y="3399469"/>
            <a:ext cx="9102467" cy="6640741"/>
          </a:xfrm>
          <a:prstGeom prst="roundRect">
            <a:avLst/>
          </a:prstGeom>
          <a:solidFill>
            <a:srgbClr val="D77D01">
              <a:alpha val="69000"/>
            </a:srgbClr>
          </a:solidFill>
          <a:ln w="76200" cap="flat" cmpd="sng">
            <a:solidFill>
              <a:srgbClr val="063F8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8" name="Picture 17" descr="Miss Williams.png"/>
          <p:cNvPicPr>
            <a:picLocks noChangeAspect="1"/>
          </p:cNvPicPr>
          <p:nvPr/>
        </p:nvPicPr>
        <p:blipFill>
          <a:blip r:embed="rId3">
            <a:extLst>
              <a:ext uri="{BEBA8EAE-BF5A-486C-A8C5-ECC9F3942E4B}">
                <a14:imgProps xmlns:a14="http://schemas.microsoft.com/office/drawing/2010/main">
                  <a14:imgLayer r:embed="rId4">
                    <a14:imgEffect>
                      <a14:backgroundRemoval t="3269" b="99231" l="9845" r="88601">
                        <a14:foregroundMark x1="37306" y1="93269" x2="37306" y2="93269"/>
                        <a14:foregroundMark x1="72021" y1="92885" x2="72021" y2="92885"/>
                        <a14:foregroundMark x1="60622" y1="28077" x2="60622" y2="28077"/>
                        <a14:foregroundMark x1="50259" y1="40769" x2="50259" y2="40769"/>
                        <a14:foregroundMark x1="38342" y1="25000" x2="38342" y2="25000"/>
                        <a14:foregroundMark x1="45078" y1="92308" x2="45078" y2="92308"/>
                        <a14:foregroundMark x1="67358" y1="91731" x2="67358" y2="91731"/>
                        <a14:foregroundMark x1="69430" y1="94038" x2="69430" y2="94038"/>
                        <a14:foregroundMark x1="76166" y1="95192" x2="76166" y2="95192"/>
                      </a14:backgroundRemoval>
                    </a14:imgEffect>
                  </a14:imgLayer>
                </a14:imgProps>
              </a:ext>
              <a:ext uri="{28A0092B-C50C-407E-A947-70E740481C1C}">
                <a14:useLocalDpi xmlns:a14="http://schemas.microsoft.com/office/drawing/2010/main" val="0"/>
              </a:ext>
            </a:extLst>
          </a:blip>
          <a:stretch>
            <a:fillRect/>
          </a:stretch>
        </p:blipFill>
        <p:spPr>
          <a:xfrm>
            <a:off x="19769812" y="3497626"/>
            <a:ext cx="3329252" cy="8970003"/>
          </a:xfrm>
          <a:prstGeom prst="rect">
            <a:avLst/>
          </a:prstGeom>
        </p:spPr>
      </p:pic>
      <p:sp>
        <p:nvSpPr>
          <p:cNvPr id="19" name="TextBox 18"/>
          <p:cNvSpPr txBox="1"/>
          <p:nvPr/>
        </p:nvSpPr>
        <p:spPr>
          <a:xfrm>
            <a:off x="12744890" y="3783103"/>
            <a:ext cx="7377492"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6000" b="0" dirty="0"/>
              <a:t>All of the school staff members will know that you are new and be eager to help you. Older students probably will, too.</a:t>
            </a:r>
            <a:endParaRPr kumimoji="0" lang="en-US" sz="6000" b="1" i="0" u="none" strike="noStrike" cap="none" spc="0" normalizeH="0" baseline="0" dirty="0">
              <a:ln>
                <a:noFill/>
              </a:ln>
              <a:solidFill>
                <a:srgbClr val="000000"/>
              </a:solidFill>
              <a:effectLst/>
              <a:uFillTx/>
              <a:sym typeface="Helvetica Neue"/>
            </a:endParaRPr>
          </a:p>
        </p:txBody>
      </p:sp>
    </p:spTree>
    <p:extLst>
      <p:ext uri="{BB962C8B-B14F-4D97-AF65-F5344CB8AC3E}">
        <p14:creationId xmlns:p14="http://schemas.microsoft.com/office/powerpoint/2010/main" val="8817412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1"/>
          </p:nvPr>
        </p:nvSpPr>
        <p:spPr/>
      </p:sp>
      <p:pic>
        <p:nvPicPr>
          <p:cNvPr id="3" name="IYM-blank2-slide.jpg" descr="IYM-blank2-slide.jpg"/>
          <p:cNvPicPr>
            <a:picLocks noChangeAspect="1"/>
          </p:cNvPicPr>
          <p:nvPr/>
        </p:nvPicPr>
        <p:blipFill>
          <a:blip r:embed="rId2"/>
          <a:srcRect/>
          <a:stretch>
            <a:fillRect/>
          </a:stretch>
        </p:blipFill>
        <p:spPr>
          <a:xfrm>
            <a:off x="-6" y="-39685"/>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4" name="Title 1"/>
          <p:cNvSpPr txBox="1">
            <a:spLocks/>
          </p:cNvSpPr>
          <p:nvPr/>
        </p:nvSpPr>
        <p:spPr>
          <a:xfrm>
            <a:off x="-551911" y="1063940"/>
            <a:ext cx="18233409"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000" dirty="0">
                <a:solidFill>
                  <a:srgbClr val="D77D01"/>
                </a:solidFill>
                <a:latin typeface="Abadi MT Condensed Extra Bold"/>
                <a:cs typeface="Abadi MT Condensed Extra Bold"/>
              </a:rPr>
              <a:t>GET TO KNOW YOUR NEW SCHOOL</a:t>
            </a:r>
            <a:endParaRPr lang="en-US" sz="9000" dirty="0">
              <a:solidFill>
                <a:srgbClr val="D77D01"/>
              </a:solidFill>
            </a:endParaRPr>
          </a:p>
        </p:txBody>
      </p:sp>
      <p:sp>
        <p:nvSpPr>
          <p:cNvPr id="11" name="Rounded Rectangle 10"/>
          <p:cNvSpPr/>
          <p:nvPr/>
        </p:nvSpPr>
        <p:spPr>
          <a:xfrm>
            <a:off x="2262280" y="3934836"/>
            <a:ext cx="8414093" cy="7097499"/>
          </a:xfrm>
          <a:prstGeom prst="roundRect">
            <a:avLst/>
          </a:prstGeom>
          <a:solidFill>
            <a:srgbClr val="D77D01">
              <a:alpha val="69000"/>
            </a:srgbClr>
          </a:solidFill>
          <a:ln w="76200" cap="flat" cmpd="sng">
            <a:solidFill>
              <a:srgbClr val="063F8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2" name="TextBox 11"/>
          <p:cNvSpPr txBox="1"/>
          <p:nvPr/>
        </p:nvSpPr>
        <p:spPr>
          <a:xfrm>
            <a:off x="3416278" y="4055230"/>
            <a:ext cx="7260095" cy="65659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6000" b="0" dirty="0"/>
              <a:t>It won’t take long </a:t>
            </a:r>
          </a:p>
          <a:p>
            <a:pPr algn="l"/>
            <a:r>
              <a:rPr lang="en-US" sz="6000" b="0" dirty="0"/>
              <a:t>for you to feel at home in your new school; be a little patient – you’ll feel okay with everything in no time.</a:t>
            </a:r>
            <a:endParaRPr kumimoji="0" lang="en-US" sz="6000" b="1" i="0" u="none" strike="noStrike" cap="none" spc="0" normalizeH="0" baseline="0" dirty="0">
              <a:ln>
                <a:noFill/>
              </a:ln>
              <a:solidFill>
                <a:srgbClr val="000000"/>
              </a:solidFill>
              <a:effectLst/>
              <a:uFillTx/>
              <a:sym typeface="Helvetica Neue"/>
            </a:endParaRPr>
          </a:p>
        </p:txBody>
      </p:sp>
      <p:pic>
        <p:nvPicPr>
          <p:cNvPr id="10" name="Picture 9"/>
          <p:cNvPicPr/>
          <p:nvPr/>
        </p:nvPicPr>
        <p:blipFill>
          <a:blip r:embed="rId3">
            <a:extLst>
              <a:ext uri="{BEBA8EAE-BF5A-486C-A8C5-ECC9F3942E4B}">
                <a14:imgProps xmlns:a14="http://schemas.microsoft.com/office/drawing/2010/main">
                  <a14:imgLayer r:embed="rId4">
                    <a14:imgEffect>
                      <a14:backgroundRemoval t="0" b="100000" l="0" r="100000">
                        <a14:foregroundMark x1="33673" y1="94982" x2="33673" y2="94982"/>
                        <a14:foregroundMark x1="35714" y1="97133" x2="35714" y2="97133"/>
                        <a14:foregroundMark x1="81633" y1="93548" x2="81633" y2="93548"/>
                        <a14:foregroundMark x1="78571" y1="96774" x2="78571" y2="96774"/>
                        <a14:foregroundMark x1="60204" y1="5376" x2="60204" y2="5376"/>
                        <a14:foregroundMark x1="33673" y1="6810" x2="33673" y2="6810"/>
                        <a14:foregroundMark x1="42857" y1="95699" x2="42857" y2="95699"/>
                        <a14:foregroundMark x1="28571" y1="97491" x2="28571" y2="97491"/>
                      </a14:backgroundRemoval>
                    </a14:imgEffect>
                  </a14:imgLayer>
                </a14:imgProps>
              </a:ext>
              <a:ext uri="{28A0092B-C50C-407E-A947-70E740481C1C}">
                <a14:useLocalDpi xmlns:a14="http://schemas.microsoft.com/office/drawing/2010/main" val="0"/>
              </a:ext>
            </a:extLst>
          </a:blip>
          <a:stretch>
            <a:fillRect/>
          </a:stretch>
        </p:blipFill>
        <p:spPr>
          <a:xfrm>
            <a:off x="714408" y="5198439"/>
            <a:ext cx="2619481" cy="6852378"/>
          </a:xfrm>
          <a:prstGeom prst="rect">
            <a:avLst/>
          </a:prstGeom>
        </p:spPr>
      </p:pic>
      <p:sp>
        <p:nvSpPr>
          <p:cNvPr id="13" name="TextBox 12"/>
          <p:cNvSpPr txBox="1"/>
          <p:nvPr/>
        </p:nvSpPr>
        <p:spPr>
          <a:xfrm>
            <a:off x="11793983" y="3416286"/>
            <a:ext cx="8295025"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i="1" dirty="0"/>
              <a:t>David said about God: “I look behind me and you’re there, then up ahead and you’re there too – your reassuring presence, coming and going. </a:t>
            </a:r>
            <a:endParaRPr kumimoji="0" lang="en-US" sz="4800" b="1" i="1" u="none" strike="noStrike" cap="none" spc="0" normalizeH="0" baseline="0" dirty="0">
              <a:ln>
                <a:noFill/>
              </a:ln>
              <a:solidFill>
                <a:srgbClr val="000000"/>
              </a:solidFill>
              <a:effectLst/>
              <a:uFillTx/>
              <a:sym typeface="Helvetica Neue"/>
            </a:endParaRPr>
          </a:p>
        </p:txBody>
      </p:sp>
      <p:sp>
        <p:nvSpPr>
          <p:cNvPr id="14" name="TextBox 13"/>
          <p:cNvSpPr txBox="1"/>
          <p:nvPr/>
        </p:nvSpPr>
        <p:spPr>
          <a:xfrm>
            <a:off x="11787664" y="9960875"/>
            <a:ext cx="11787669"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i="1" dirty="0"/>
              <a:t>David said, “Depend on the Lord. Trust him, and he will take care of you.” </a:t>
            </a:r>
          </a:p>
          <a:p>
            <a:pPr algn="l"/>
            <a:r>
              <a:rPr lang="en-US" sz="4800" i="1" dirty="0"/>
              <a:t>Psalm 37:5</a:t>
            </a:r>
          </a:p>
        </p:txBody>
      </p:sp>
      <p:sp>
        <p:nvSpPr>
          <p:cNvPr id="19" name="TextBox 18"/>
          <p:cNvSpPr txBox="1"/>
          <p:nvPr/>
        </p:nvSpPr>
        <p:spPr>
          <a:xfrm>
            <a:off x="11747975" y="7976964"/>
            <a:ext cx="122545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i="1" dirty="0"/>
              <a:t>This is too much, too wonderful – I can’t take it all in!” </a:t>
            </a:r>
            <a:r>
              <a:rPr lang="uk-UA" sz="4800" i="1" dirty="0"/>
              <a:t>Psalm 139:5&amp;6</a:t>
            </a:r>
            <a:endParaRPr lang="en-US" sz="4800" i="1" dirty="0"/>
          </a:p>
        </p:txBody>
      </p:sp>
      <p:sp>
        <p:nvSpPr>
          <p:cNvPr id="20" name="Rectangle 19"/>
          <p:cNvSpPr/>
          <p:nvPr/>
        </p:nvSpPr>
        <p:spPr>
          <a:xfrm>
            <a:off x="18969368" y="3260191"/>
            <a:ext cx="4010630" cy="4708981"/>
          </a:xfrm>
          <a:prstGeom prst="rect">
            <a:avLst/>
          </a:prstGeom>
          <a:effectLst>
            <a:outerShdw blurRad="76200" dir="18900000" sy="23000" kx="-1200000" algn="bl" rotWithShape="0">
              <a:prstClr val="black">
                <a:alpha val="20000"/>
              </a:prstClr>
            </a:outerShdw>
          </a:effectLst>
        </p:spPr>
        <p:txBody>
          <a:bodyPr wrap="square">
            <a:spAutoFit/>
          </a:bodyPr>
          <a:lstStyle/>
          <a:p>
            <a:r>
              <a:rPr lang="en-US" sz="30000" dirty="0">
                <a:solidFill>
                  <a:srgbClr val="FA1F00"/>
                </a:solidFill>
              </a:rPr>
              <a:t>♫</a:t>
            </a:r>
          </a:p>
        </p:txBody>
      </p:sp>
    </p:spTree>
    <p:extLst>
      <p:ext uri="{BB962C8B-B14F-4D97-AF65-F5344CB8AC3E}">
        <p14:creationId xmlns:p14="http://schemas.microsoft.com/office/powerpoint/2010/main" val="296337611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4" name="Title 1"/>
          <p:cNvSpPr txBox="1">
            <a:spLocks/>
          </p:cNvSpPr>
          <p:nvPr/>
        </p:nvSpPr>
        <p:spPr>
          <a:xfrm>
            <a:off x="0" y="1204074"/>
            <a:ext cx="16835094" cy="761938"/>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000" dirty="0">
                <a:solidFill>
                  <a:srgbClr val="D77D01"/>
                </a:solidFill>
                <a:latin typeface="Abadi MT Condensed Extra Bold"/>
                <a:cs typeface="Abadi MT Condensed Extra Bold"/>
              </a:rPr>
              <a:t>GET TO KNOW YOUR NEW SCHOOL</a:t>
            </a:r>
            <a:endParaRPr lang="en-US" sz="9000" dirty="0">
              <a:solidFill>
                <a:srgbClr val="D77D01"/>
              </a:solidFill>
            </a:endParaRPr>
          </a:p>
        </p:txBody>
      </p:sp>
      <p:pic>
        <p:nvPicPr>
          <p:cNvPr id="5" name="Picture Placeholder 4" descr="shutterstock_186978098.jpg"/>
          <p:cNvPicPr>
            <a:picLocks noGrp="1" noChangeAspect="1"/>
          </p:cNvPicPr>
          <p:nvPr>
            <p:ph type="pic" idx="21"/>
          </p:nvPr>
        </p:nvPicPr>
        <p:blipFill rotWithShape="1">
          <a:blip r:embed="rId3" cstate="print">
            <a:extLst>
              <a:ext uri="{28A0092B-C50C-407E-A947-70E740481C1C}">
                <a14:useLocalDpi xmlns:a14="http://schemas.microsoft.com/office/drawing/2010/main" val="0"/>
              </a:ext>
            </a:extLst>
          </a:blip>
          <a:srcRect l="20940" t="21629" r="21472" b="23105"/>
          <a:stretch/>
        </p:blipFill>
        <p:spPr>
          <a:xfrm>
            <a:off x="3150177" y="3753186"/>
            <a:ext cx="8477308" cy="8135348"/>
          </a:xfrm>
        </p:spPr>
      </p:pic>
      <p:pic>
        <p:nvPicPr>
          <p:cNvPr id="6" name="Picture 5" descr="Pencil; shutterstock_18055118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74941" y="3743658"/>
            <a:ext cx="8201533" cy="8201533"/>
          </a:xfrm>
          <a:prstGeom prst="rect">
            <a:avLst/>
          </a:prstGeom>
        </p:spPr>
      </p:pic>
    </p:spTree>
    <p:extLst>
      <p:ext uri="{BB962C8B-B14F-4D97-AF65-F5344CB8AC3E}">
        <p14:creationId xmlns:p14="http://schemas.microsoft.com/office/powerpoint/2010/main" val="354218615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YM-blank2-slide.jpg" descr="IYM-blank2-slide.jpg"/>
          <p:cNvPicPr>
            <a:picLocks noChangeAspect="1"/>
          </p:cNvPicPr>
          <p:nvPr/>
        </p:nvPicPr>
        <p:blipFill>
          <a:blip r:embed="rId2"/>
          <a:srcRect/>
          <a:stretch>
            <a:fillRect/>
          </a:stretch>
        </p:blipFill>
        <p:spPr>
          <a:xfrm>
            <a:off x="-6" y="0"/>
            <a:ext cx="24384000" cy="13716000"/>
          </a:xfrm>
          <a:prstGeom prst="rect">
            <a:avLst/>
          </a:prstGeom>
          <a:ln w="12700">
            <a:miter lim="400000"/>
          </a:ln>
          <a:extLst>
            <a:ext uri="{C572A759-6A51-4108-AA02-DFA0A04FC94B}">
              <ma14:wrappingTextBoxFlag xmlns="" xmlns:ma14="http://schemas.microsoft.com/office/mac/drawingml/2011/main" val="1"/>
            </a:ext>
          </a:extLst>
        </p:spPr>
      </p:pic>
      <p:sp>
        <p:nvSpPr>
          <p:cNvPr id="4" name="Title 1"/>
          <p:cNvSpPr txBox="1">
            <a:spLocks/>
          </p:cNvSpPr>
          <p:nvPr/>
        </p:nvSpPr>
        <p:spPr>
          <a:xfrm>
            <a:off x="386291" y="992885"/>
            <a:ext cx="16507614" cy="1202485"/>
          </a:xfrm>
          <a:prstGeom prst="rect">
            <a:avLst/>
          </a:prstGeom>
        </p:spPr>
        <p:txBody>
          <a:bodyPr>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US" sz="9600" dirty="0">
                <a:solidFill>
                  <a:srgbClr val="D77D01"/>
                </a:solidFill>
                <a:latin typeface="Abadi MT Condensed Extra Bold"/>
                <a:cs typeface="Abadi MT Condensed Extra Bold"/>
              </a:rPr>
              <a:t>BE PREPARED</a:t>
            </a:r>
            <a:endParaRPr lang="en-US" sz="9600" dirty="0">
              <a:solidFill>
                <a:srgbClr val="D77D01"/>
              </a:solidFill>
            </a:endParaRPr>
          </a:p>
        </p:txBody>
      </p:sp>
      <p:sp>
        <p:nvSpPr>
          <p:cNvPr id="16" name="Content Placeholder 2"/>
          <p:cNvSpPr txBox="1">
            <a:spLocks/>
          </p:cNvSpPr>
          <p:nvPr/>
        </p:nvSpPr>
        <p:spPr>
          <a:xfrm>
            <a:off x="1439344" y="4964166"/>
            <a:ext cx="11387656"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635000" lvl="1" indent="0">
              <a:spcBef>
                <a:spcPts val="3500"/>
              </a:spcBef>
              <a:buNone/>
            </a:pPr>
            <a:endParaRPr lang="en-US" sz="6600" b="1" dirty="0">
              <a:solidFill>
                <a:srgbClr val="074080"/>
              </a:solidFill>
            </a:endParaRPr>
          </a:p>
        </p:txBody>
      </p:sp>
      <p:sp>
        <p:nvSpPr>
          <p:cNvPr id="12" name="Content Placeholder 2"/>
          <p:cNvSpPr txBox="1">
            <a:spLocks/>
          </p:cNvSpPr>
          <p:nvPr/>
        </p:nvSpPr>
        <p:spPr>
          <a:xfrm>
            <a:off x="960343" y="3108284"/>
            <a:ext cx="11387656" cy="3603812"/>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465138" indent="169863">
              <a:lnSpc>
                <a:spcPct val="70000"/>
              </a:lnSpc>
              <a:spcBef>
                <a:spcPts val="3500"/>
              </a:spcBef>
              <a:spcAft>
                <a:spcPts val="600"/>
              </a:spcAft>
              <a:buNone/>
            </a:pPr>
            <a:r>
              <a:rPr lang="en-US" sz="6600" b="1" dirty="0">
                <a:solidFill>
                  <a:srgbClr val="074080"/>
                </a:solidFill>
              </a:rPr>
              <a:t>31 Supplies</a:t>
            </a:r>
          </a:p>
          <a:p>
            <a:pPr marL="465138" indent="169863">
              <a:lnSpc>
                <a:spcPct val="70000"/>
              </a:lnSpc>
              <a:spcBef>
                <a:spcPts val="3500"/>
              </a:spcBef>
              <a:spcAft>
                <a:spcPts val="600"/>
              </a:spcAft>
              <a:buNone/>
            </a:pPr>
            <a:r>
              <a:rPr lang="en-US" sz="6600" b="1" dirty="0">
                <a:solidFill>
                  <a:srgbClr val="074080"/>
                </a:solidFill>
              </a:rPr>
              <a:t>30 Books and eBooks</a:t>
            </a:r>
          </a:p>
          <a:p>
            <a:pPr marL="635000" lvl="1" indent="0">
              <a:lnSpc>
                <a:spcPct val="70000"/>
              </a:lnSpc>
              <a:spcBef>
                <a:spcPts val="3500"/>
              </a:spcBef>
              <a:buNone/>
            </a:pPr>
            <a:r>
              <a:rPr lang="en-US" sz="6600" b="1" dirty="0">
                <a:solidFill>
                  <a:srgbClr val="074080"/>
                </a:solidFill>
              </a:rPr>
              <a:t>29 Lunch break</a:t>
            </a:r>
          </a:p>
          <a:p>
            <a:pPr marL="635000" lvl="1" indent="0">
              <a:lnSpc>
                <a:spcPct val="70000"/>
              </a:lnSpc>
              <a:spcBef>
                <a:spcPts val="3500"/>
              </a:spcBef>
              <a:buNone/>
            </a:pPr>
            <a:r>
              <a:rPr lang="en-US" sz="6600" b="1" dirty="0">
                <a:solidFill>
                  <a:srgbClr val="074080"/>
                </a:solidFill>
              </a:rPr>
              <a:t>28 Getting to school</a:t>
            </a:r>
          </a:p>
          <a:p>
            <a:pPr marL="635000" lvl="1" indent="0">
              <a:lnSpc>
                <a:spcPct val="70000"/>
              </a:lnSpc>
              <a:spcBef>
                <a:spcPts val="3500"/>
              </a:spcBef>
              <a:buNone/>
            </a:pPr>
            <a:r>
              <a:rPr lang="en-US" sz="6600" b="1" dirty="0">
                <a:solidFill>
                  <a:srgbClr val="074080"/>
                </a:solidFill>
              </a:rPr>
              <a:t>27 Tests and exams</a:t>
            </a:r>
          </a:p>
          <a:p>
            <a:pPr marL="635000" lvl="1" indent="0">
              <a:lnSpc>
                <a:spcPct val="70000"/>
              </a:lnSpc>
              <a:spcBef>
                <a:spcPts val="3500"/>
              </a:spcBef>
              <a:buNone/>
            </a:pPr>
            <a:r>
              <a:rPr lang="en-US" sz="6600" b="1" dirty="0">
                <a:solidFill>
                  <a:srgbClr val="074080"/>
                </a:solidFill>
              </a:rPr>
              <a:t>26 Homework</a:t>
            </a:r>
          </a:p>
          <a:p>
            <a:pPr marL="635000" lvl="1" indent="0">
              <a:lnSpc>
                <a:spcPct val="70000"/>
              </a:lnSpc>
              <a:spcBef>
                <a:spcPts val="3500"/>
              </a:spcBef>
              <a:buNone/>
            </a:pPr>
            <a:r>
              <a:rPr lang="en-US" sz="6600" b="1" dirty="0">
                <a:solidFill>
                  <a:srgbClr val="074080"/>
                </a:solidFill>
              </a:rPr>
              <a:t>25 School schedule</a:t>
            </a:r>
          </a:p>
          <a:p>
            <a:pPr marL="635000" lvl="1" indent="0">
              <a:lnSpc>
                <a:spcPct val="70000"/>
              </a:lnSpc>
              <a:spcBef>
                <a:spcPts val="3500"/>
              </a:spcBef>
              <a:buNone/>
            </a:pPr>
            <a:r>
              <a:rPr lang="en-US" sz="6600" b="1" dirty="0">
                <a:solidFill>
                  <a:srgbClr val="074080"/>
                </a:solidFill>
              </a:rPr>
              <a:t>24 Finding your way</a:t>
            </a:r>
          </a:p>
          <a:p>
            <a:pPr marL="635000" lvl="1" indent="0">
              <a:lnSpc>
                <a:spcPct val="70000"/>
              </a:lnSpc>
              <a:spcBef>
                <a:spcPts val="3500"/>
              </a:spcBef>
              <a:buNone/>
            </a:pPr>
            <a:endParaRPr lang="en-US" sz="6600" b="1" dirty="0">
              <a:solidFill>
                <a:srgbClr val="074080"/>
              </a:solidFill>
            </a:endParaRPr>
          </a:p>
          <a:p>
            <a:pPr marL="635000" lvl="1" indent="0">
              <a:lnSpc>
                <a:spcPct val="70000"/>
              </a:lnSpc>
              <a:spcBef>
                <a:spcPts val="3500"/>
              </a:spcBef>
              <a:buNone/>
            </a:pPr>
            <a:endParaRPr lang="en-US" sz="6600" b="1" dirty="0">
              <a:solidFill>
                <a:srgbClr val="074080"/>
              </a:solidFill>
            </a:endParaRPr>
          </a:p>
        </p:txBody>
      </p:sp>
      <p:sp>
        <p:nvSpPr>
          <p:cNvPr id="14" name="Rounded Rectangle 13"/>
          <p:cNvSpPr/>
          <p:nvPr/>
        </p:nvSpPr>
        <p:spPr>
          <a:xfrm>
            <a:off x="11906734" y="3689176"/>
            <a:ext cx="9406319" cy="5438287"/>
          </a:xfrm>
          <a:prstGeom prst="roundRect">
            <a:avLst/>
          </a:prstGeom>
          <a:solidFill>
            <a:srgbClr val="D77D01">
              <a:alpha val="69000"/>
            </a:srgbClr>
          </a:solidFill>
          <a:ln w="76200" cap="flat" cmpd="sng">
            <a:solidFill>
              <a:srgbClr val="063F8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5" name="Picture 14" descr="Miss Williams.png"/>
          <p:cNvPicPr>
            <a:picLocks noChangeAspect="1"/>
          </p:cNvPicPr>
          <p:nvPr/>
        </p:nvPicPr>
        <p:blipFill>
          <a:blip r:embed="rId3">
            <a:extLst>
              <a:ext uri="{BEBA8EAE-BF5A-486C-A8C5-ECC9F3942E4B}">
                <a14:imgProps xmlns:a14="http://schemas.microsoft.com/office/drawing/2010/main">
                  <a14:imgLayer r:embed="rId4">
                    <a14:imgEffect>
                      <a14:backgroundRemoval t="3269" b="99231" l="9845" r="88601">
                        <a14:foregroundMark x1="37306" y1="93269" x2="37306" y2="93269"/>
                        <a14:foregroundMark x1="72021" y1="92885" x2="72021" y2="92885"/>
                        <a14:foregroundMark x1="60622" y1="28077" x2="60622" y2="28077"/>
                        <a14:foregroundMark x1="50259" y1="40769" x2="50259" y2="40769"/>
                        <a14:foregroundMark x1="38342" y1="25000" x2="38342" y2="25000"/>
                        <a14:foregroundMark x1="45078" y1="92308" x2="45078" y2="92308"/>
                        <a14:foregroundMark x1="67358" y1="91731" x2="67358" y2="91731"/>
                        <a14:foregroundMark x1="69430" y1="94038" x2="69430" y2="94038"/>
                        <a14:foregroundMark x1="76166" y1="95192" x2="76166" y2="95192"/>
                      </a14:backgroundRemoval>
                    </a14:imgEffect>
                  </a14:imgLayer>
                </a14:imgProps>
              </a:ext>
              <a:ext uri="{28A0092B-C50C-407E-A947-70E740481C1C}">
                <a14:useLocalDpi xmlns:a14="http://schemas.microsoft.com/office/drawing/2010/main" val="0"/>
              </a:ext>
            </a:extLst>
          </a:blip>
          <a:stretch>
            <a:fillRect/>
          </a:stretch>
        </p:blipFill>
        <p:spPr>
          <a:xfrm>
            <a:off x="19769812" y="3497626"/>
            <a:ext cx="3329252" cy="8970003"/>
          </a:xfrm>
          <a:prstGeom prst="rect">
            <a:avLst/>
          </a:prstGeom>
        </p:spPr>
      </p:pic>
      <p:sp>
        <p:nvSpPr>
          <p:cNvPr id="17" name="TextBox 16"/>
          <p:cNvSpPr txBox="1"/>
          <p:nvPr/>
        </p:nvSpPr>
        <p:spPr>
          <a:xfrm>
            <a:off x="12625823" y="3927287"/>
            <a:ext cx="7377492" cy="471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6000" b="0" dirty="0"/>
              <a:t>Get your backpack ready the night before so you won’t forget anything important.</a:t>
            </a:r>
            <a:endParaRPr kumimoji="0" lang="en-US" sz="6000" b="1" i="0" u="none" strike="noStrike" cap="none" spc="0" normalizeH="0" baseline="0" dirty="0">
              <a:ln>
                <a:noFill/>
              </a:ln>
              <a:solidFill>
                <a:srgbClr val="000000"/>
              </a:solidFill>
              <a:effectLst/>
              <a:uFillTx/>
              <a:sym typeface="Helvetica Neue"/>
            </a:endParaRPr>
          </a:p>
        </p:txBody>
      </p:sp>
    </p:spTree>
    <p:extLst>
      <p:ext uri="{BB962C8B-B14F-4D97-AF65-F5344CB8AC3E}">
        <p14:creationId xmlns:p14="http://schemas.microsoft.com/office/powerpoint/2010/main" val="360839021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59120452D11A418224A3140312C2B2" ma:contentTypeVersion="16" ma:contentTypeDescription="Create a new document." ma:contentTypeScope="" ma:versionID="810057119480e1bdb016f7d4428941f4">
  <xsd:schema xmlns:xsd="http://www.w3.org/2001/XMLSchema" xmlns:xs="http://www.w3.org/2001/XMLSchema" xmlns:p="http://schemas.microsoft.com/office/2006/metadata/properties" xmlns:ns2="6a8c703e-d4c5-4a68-b9f8-165fae6c7a37" xmlns:ns3="e25451ef-2276-4797-be96-a400145a89a8" targetNamespace="http://schemas.microsoft.com/office/2006/metadata/properties" ma:root="true" ma:fieldsID="209ea5472280b5d58585feaeda87d9de" ns2:_="" ns3:_="">
    <xsd:import namespace="6a8c703e-d4c5-4a68-b9f8-165fae6c7a37"/>
    <xsd:import namespace="e25451ef-2276-4797-be96-a400145a89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8c703e-d4c5-4a68-b9f8-165fae6c7a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678f147-1359-42d1-9385-6dabddf655a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25451ef-2276-4797-be96-a400145a89a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c685f6-97be-42f2-98e6-495784c2a31a}" ma:internalName="TaxCatchAll" ma:showField="CatchAllData" ma:web="e25451ef-2276-4797-be96-a400145a89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25451ef-2276-4797-be96-a400145a89a8" xsi:nil="true"/>
    <lcf76f155ced4ddcb4097134ff3c332f xmlns="6a8c703e-d4c5-4a68-b9f8-165fae6c7a3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B48081-90D4-44EB-B213-E52CB05F19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8c703e-d4c5-4a68-b9f8-165fae6c7a37"/>
    <ds:schemaRef ds:uri="e25451ef-2276-4797-be96-a400145a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9677A1-4B83-4469-BFA0-DF349E3C1BB7}">
  <ds:schemaRefs>
    <ds:schemaRef ds:uri="http://schemas.microsoft.com/office/infopath/2007/PartnerControls"/>
    <ds:schemaRef ds:uri="http://purl.org/dc/terms/"/>
    <ds:schemaRef ds:uri="e25451ef-2276-4797-be96-a400145a89a8"/>
    <ds:schemaRef ds:uri="http://purl.org/dc/dcmitype/"/>
    <ds:schemaRef ds:uri="http://schemas.microsoft.com/office/2006/metadata/properties"/>
    <ds:schemaRef ds:uri="http://schemas.microsoft.com/office/2006/documentManagement/types"/>
    <ds:schemaRef ds:uri="http://www.w3.org/XML/1998/namespace"/>
    <ds:schemaRef ds:uri="6a8c703e-d4c5-4a68-b9f8-165fae6c7a37"/>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6D1726FA-FAC0-466A-9C89-986DAF5493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707</TotalTime>
  <Words>1484</Words>
  <Application>Microsoft Office PowerPoint</Application>
  <PresentationFormat>Custom</PresentationFormat>
  <Paragraphs>158</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Abadi MT Condensed Extra Bold</vt:lpstr>
      <vt:lpstr>Brush Script MT</vt:lpstr>
      <vt:lpstr>Helvetica Neue</vt:lpstr>
      <vt:lpstr>Helvetica Neue Light</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Neikirk</dc:creator>
  <cp:lastModifiedBy>Gail Martin</cp:lastModifiedBy>
  <cp:revision>92</cp:revision>
  <dcterms:modified xsi:type="dcterms:W3CDTF">2022-05-18T16:29:31Z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0x010100C659120452D11A418224A3140312C2B2</vt:lpwstr>
  </property>
</Properties>
</file>